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1" r:id="rId1"/>
  </p:sldMasterIdLst>
  <p:notesMasterIdLst>
    <p:notesMasterId r:id="rId27"/>
  </p:notesMasterIdLst>
  <p:sldIdLst>
    <p:sldId id="256" r:id="rId2"/>
    <p:sldId id="264" r:id="rId3"/>
    <p:sldId id="257" r:id="rId4"/>
    <p:sldId id="258" r:id="rId5"/>
    <p:sldId id="261" r:id="rId6"/>
    <p:sldId id="262" r:id="rId7"/>
    <p:sldId id="289" r:id="rId8"/>
    <p:sldId id="290" r:id="rId9"/>
    <p:sldId id="267" r:id="rId10"/>
    <p:sldId id="292" r:id="rId11"/>
    <p:sldId id="296" r:id="rId12"/>
    <p:sldId id="294" r:id="rId13"/>
    <p:sldId id="299" r:id="rId14"/>
    <p:sldId id="300" r:id="rId15"/>
    <p:sldId id="302" r:id="rId16"/>
    <p:sldId id="301" r:id="rId17"/>
    <p:sldId id="268" r:id="rId18"/>
    <p:sldId id="303" r:id="rId19"/>
    <p:sldId id="270" r:id="rId20"/>
    <p:sldId id="271" r:id="rId21"/>
    <p:sldId id="298" r:id="rId22"/>
    <p:sldId id="287" r:id="rId23"/>
    <p:sldId id="288" r:id="rId24"/>
    <p:sldId id="1989" r:id="rId25"/>
    <p:sldId id="30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13E25A3-5D4A-477B-8494-9AA88E2A8DCC}">
          <p14:sldIdLst>
            <p14:sldId id="256"/>
            <p14:sldId id="264"/>
            <p14:sldId id="257"/>
            <p14:sldId id="258"/>
            <p14:sldId id="261"/>
            <p14:sldId id="262"/>
            <p14:sldId id="289"/>
            <p14:sldId id="290"/>
            <p14:sldId id="267"/>
            <p14:sldId id="292"/>
            <p14:sldId id="296"/>
            <p14:sldId id="294"/>
            <p14:sldId id="299"/>
            <p14:sldId id="300"/>
            <p14:sldId id="302"/>
            <p14:sldId id="301"/>
            <p14:sldId id="268"/>
            <p14:sldId id="303"/>
            <p14:sldId id="270"/>
            <p14:sldId id="271"/>
            <p14:sldId id="298"/>
            <p14:sldId id="287"/>
            <p14:sldId id="288"/>
          </p14:sldIdLst>
        </p14:section>
        <p14:section name="Capgemini Masters" id="{4E249A1C-D928-4AC0-A77C-65440B7A141B}">
          <p14:sldIdLst>
            <p14:sldId id="1989"/>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66" d="100"/>
          <a:sy n="66" d="100"/>
        </p:scale>
        <p:origin x="668" y="-10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desh K" userId="ac5d99d14735117d" providerId="LiveId" clId="{F8D864EE-DF5C-457D-B358-7C70D27B4518}"/>
    <pc:docChg chg="undo custSel addSld delSld modSld modMainMaster modSection">
      <pc:chgData name="Sudesh K" userId="ac5d99d14735117d" providerId="LiveId" clId="{F8D864EE-DF5C-457D-B358-7C70D27B4518}" dt="2022-06-10T14:06:36.136" v="500" actId="1076"/>
      <pc:docMkLst>
        <pc:docMk/>
      </pc:docMkLst>
      <pc:sldChg chg="setBg">
        <pc:chgData name="Sudesh K" userId="ac5d99d14735117d" providerId="LiveId" clId="{F8D864EE-DF5C-457D-B358-7C70D27B4518}" dt="2022-06-10T14:05:12.909" v="498"/>
        <pc:sldMkLst>
          <pc:docMk/>
          <pc:sldMk cId="3771579891" sldId="256"/>
        </pc:sldMkLst>
      </pc:sldChg>
      <pc:sldChg chg="setBg">
        <pc:chgData name="Sudesh K" userId="ac5d99d14735117d" providerId="LiveId" clId="{F8D864EE-DF5C-457D-B358-7C70D27B4518}" dt="2022-06-10T14:05:12.909" v="498"/>
        <pc:sldMkLst>
          <pc:docMk/>
          <pc:sldMk cId="3571814976" sldId="257"/>
        </pc:sldMkLst>
      </pc:sldChg>
      <pc:sldChg chg="setBg">
        <pc:chgData name="Sudesh K" userId="ac5d99d14735117d" providerId="LiveId" clId="{F8D864EE-DF5C-457D-B358-7C70D27B4518}" dt="2022-06-10T14:05:12.909" v="498"/>
        <pc:sldMkLst>
          <pc:docMk/>
          <pc:sldMk cId="3569397953" sldId="258"/>
        </pc:sldMkLst>
      </pc:sldChg>
      <pc:sldChg chg="setBg">
        <pc:chgData name="Sudesh K" userId="ac5d99d14735117d" providerId="LiveId" clId="{F8D864EE-DF5C-457D-B358-7C70D27B4518}" dt="2022-06-10T14:05:12.909" v="498"/>
        <pc:sldMkLst>
          <pc:docMk/>
          <pc:sldMk cId="2485107989" sldId="261"/>
        </pc:sldMkLst>
      </pc:sldChg>
      <pc:sldChg chg="setBg">
        <pc:chgData name="Sudesh K" userId="ac5d99d14735117d" providerId="LiveId" clId="{F8D864EE-DF5C-457D-B358-7C70D27B4518}" dt="2022-06-10T14:05:12.909" v="498"/>
        <pc:sldMkLst>
          <pc:docMk/>
          <pc:sldMk cId="2814957158" sldId="262"/>
        </pc:sldMkLst>
      </pc:sldChg>
      <pc:sldChg chg="setBg">
        <pc:chgData name="Sudesh K" userId="ac5d99d14735117d" providerId="LiveId" clId="{F8D864EE-DF5C-457D-B358-7C70D27B4518}" dt="2022-06-10T14:05:12.909" v="498"/>
        <pc:sldMkLst>
          <pc:docMk/>
          <pc:sldMk cId="3048796668" sldId="264"/>
        </pc:sldMkLst>
      </pc:sldChg>
      <pc:sldChg chg="setBg">
        <pc:chgData name="Sudesh K" userId="ac5d99d14735117d" providerId="LiveId" clId="{F8D864EE-DF5C-457D-B358-7C70D27B4518}" dt="2022-06-10T14:05:12.909" v="498"/>
        <pc:sldMkLst>
          <pc:docMk/>
          <pc:sldMk cId="1868110717" sldId="267"/>
        </pc:sldMkLst>
      </pc:sldChg>
      <pc:sldChg chg="setBg">
        <pc:chgData name="Sudesh K" userId="ac5d99d14735117d" providerId="LiveId" clId="{F8D864EE-DF5C-457D-B358-7C70D27B4518}" dt="2022-06-10T14:05:12.909" v="498"/>
        <pc:sldMkLst>
          <pc:docMk/>
          <pc:sldMk cId="2304473706" sldId="270"/>
        </pc:sldMkLst>
      </pc:sldChg>
      <pc:sldChg chg="setBg">
        <pc:chgData name="Sudesh K" userId="ac5d99d14735117d" providerId="LiveId" clId="{F8D864EE-DF5C-457D-B358-7C70D27B4518}" dt="2022-06-10T14:05:12.909" v="498"/>
        <pc:sldMkLst>
          <pc:docMk/>
          <pc:sldMk cId="478789073" sldId="287"/>
        </pc:sldMkLst>
      </pc:sldChg>
      <pc:sldChg chg="setBg">
        <pc:chgData name="Sudesh K" userId="ac5d99d14735117d" providerId="LiveId" clId="{F8D864EE-DF5C-457D-B358-7C70D27B4518}" dt="2022-06-10T14:05:12.909" v="498"/>
        <pc:sldMkLst>
          <pc:docMk/>
          <pc:sldMk cId="4083521128" sldId="288"/>
        </pc:sldMkLst>
      </pc:sldChg>
      <pc:sldChg chg="setBg">
        <pc:chgData name="Sudesh K" userId="ac5d99d14735117d" providerId="LiveId" clId="{F8D864EE-DF5C-457D-B358-7C70D27B4518}" dt="2022-06-10T14:05:12.909" v="498"/>
        <pc:sldMkLst>
          <pc:docMk/>
          <pc:sldMk cId="3109065256" sldId="289"/>
        </pc:sldMkLst>
      </pc:sldChg>
      <pc:sldChg chg="setBg">
        <pc:chgData name="Sudesh K" userId="ac5d99d14735117d" providerId="LiveId" clId="{F8D864EE-DF5C-457D-B358-7C70D27B4518}" dt="2022-06-10T14:05:12.909" v="498"/>
        <pc:sldMkLst>
          <pc:docMk/>
          <pc:sldMk cId="2154021336" sldId="290"/>
        </pc:sldMkLst>
      </pc:sldChg>
      <pc:sldChg chg="setBg">
        <pc:chgData name="Sudesh K" userId="ac5d99d14735117d" providerId="LiveId" clId="{F8D864EE-DF5C-457D-B358-7C70D27B4518}" dt="2022-06-10T14:05:12.909" v="498"/>
        <pc:sldMkLst>
          <pc:docMk/>
          <pc:sldMk cId="479659504" sldId="292"/>
        </pc:sldMkLst>
      </pc:sldChg>
      <pc:sldChg chg="setBg">
        <pc:chgData name="Sudesh K" userId="ac5d99d14735117d" providerId="LiveId" clId="{F8D864EE-DF5C-457D-B358-7C70D27B4518}" dt="2022-06-10T14:05:12.909" v="498"/>
        <pc:sldMkLst>
          <pc:docMk/>
          <pc:sldMk cId="216193131" sldId="294"/>
        </pc:sldMkLst>
      </pc:sldChg>
      <pc:sldChg chg="setBg">
        <pc:chgData name="Sudesh K" userId="ac5d99d14735117d" providerId="LiveId" clId="{F8D864EE-DF5C-457D-B358-7C70D27B4518}" dt="2022-06-10T14:05:12.909" v="498"/>
        <pc:sldMkLst>
          <pc:docMk/>
          <pc:sldMk cId="1257117836" sldId="296"/>
        </pc:sldMkLst>
      </pc:sldChg>
      <pc:sldChg chg="setBg">
        <pc:chgData name="Sudesh K" userId="ac5d99d14735117d" providerId="LiveId" clId="{F8D864EE-DF5C-457D-B358-7C70D27B4518}" dt="2022-06-10T14:05:12.909" v="498"/>
        <pc:sldMkLst>
          <pc:docMk/>
          <pc:sldMk cId="314578482" sldId="298"/>
        </pc:sldMkLst>
      </pc:sldChg>
      <pc:sldChg chg="setBg">
        <pc:chgData name="Sudesh K" userId="ac5d99d14735117d" providerId="LiveId" clId="{F8D864EE-DF5C-457D-B358-7C70D27B4518}" dt="2022-06-10T14:05:12.909" v="498"/>
        <pc:sldMkLst>
          <pc:docMk/>
          <pc:sldMk cId="3861242757" sldId="299"/>
        </pc:sldMkLst>
      </pc:sldChg>
      <pc:sldChg chg="setBg">
        <pc:chgData name="Sudesh K" userId="ac5d99d14735117d" providerId="LiveId" clId="{F8D864EE-DF5C-457D-B358-7C70D27B4518}" dt="2022-06-10T14:05:12.909" v="498"/>
        <pc:sldMkLst>
          <pc:docMk/>
          <pc:sldMk cId="717697851" sldId="300"/>
        </pc:sldMkLst>
      </pc:sldChg>
      <pc:sldChg chg="setBg">
        <pc:chgData name="Sudesh K" userId="ac5d99d14735117d" providerId="LiveId" clId="{F8D864EE-DF5C-457D-B358-7C70D27B4518}" dt="2022-06-10T14:05:12.909" v="498"/>
        <pc:sldMkLst>
          <pc:docMk/>
          <pc:sldMk cId="3729580977" sldId="301"/>
        </pc:sldMkLst>
      </pc:sldChg>
      <pc:sldChg chg="setBg">
        <pc:chgData name="Sudesh K" userId="ac5d99d14735117d" providerId="LiveId" clId="{F8D864EE-DF5C-457D-B358-7C70D27B4518}" dt="2022-06-10T14:05:12.909" v="498"/>
        <pc:sldMkLst>
          <pc:docMk/>
          <pc:sldMk cId="1568706177" sldId="302"/>
        </pc:sldMkLst>
      </pc:sldChg>
      <pc:sldChg chg="setBg">
        <pc:chgData name="Sudesh K" userId="ac5d99d14735117d" providerId="LiveId" clId="{F8D864EE-DF5C-457D-B358-7C70D27B4518}" dt="2022-06-10T14:05:12.909" v="498"/>
        <pc:sldMkLst>
          <pc:docMk/>
          <pc:sldMk cId="4184307690" sldId="303"/>
        </pc:sldMkLst>
      </pc:sldChg>
      <pc:sldChg chg="setBg">
        <pc:chgData name="Sudesh K" userId="ac5d99d14735117d" providerId="LiveId" clId="{F8D864EE-DF5C-457D-B358-7C70D27B4518}" dt="2022-06-10T14:05:12.909" v="498"/>
        <pc:sldMkLst>
          <pc:docMk/>
          <pc:sldMk cId="3807985409" sldId="304"/>
        </pc:sldMkLst>
      </pc:sldChg>
      <pc:sldChg chg="new del">
        <pc:chgData name="Sudesh K" userId="ac5d99d14735117d" providerId="LiveId" clId="{F8D864EE-DF5C-457D-B358-7C70D27B4518}" dt="2022-06-07T17:17:10.401" v="2" actId="47"/>
        <pc:sldMkLst>
          <pc:docMk/>
          <pc:sldMk cId="3410487855" sldId="305"/>
        </pc:sldMkLst>
      </pc:sldChg>
      <pc:sldChg chg="addSp delSp modSp add mod setBg">
        <pc:chgData name="Sudesh K" userId="ac5d99d14735117d" providerId="LiveId" clId="{F8D864EE-DF5C-457D-B358-7C70D27B4518}" dt="2022-06-10T14:06:36.136" v="500" actId="1076"/>
        <pc:sldMkLst>
          <pc:docMk/>
          <pc:sldMk cId="0" sldId="1989"/>
        </pc:sldMkLst>
        <pc:spChg chg="mod">
          <ac:chgData name="Sudesh K" userId="ac5d99d14735117d" providerId="LiveId" clId="{F8D864EE-DF5C-457D-B358-7C70D27B4518}" dt="2022-06-10T08:05:47.490" v="174" actId="14100"/>
          <ac:spMkLst>
            <pc:docMk/>
            <pc:sldMk cId="0" sldId="1989"/>
            <ac:spMk id="5" creationId="{00000000-0000-0000-0000-000000000000}"/>
          </ac:spMkLst>
        </pc:spChg>
        <pc:spChg chg="add del mod">
          <ac:chgData name="Sudesh K" userId="ac5d99d14735117d" providerId="LiveId" clId="{F8D864EE-DF5C-457D-B358-7C70D27B4518}" dt="2022-06-10T08:04:23.859" v="63" actId="931"/>
          <ac:spMkLst>
            <pc:docMk/>
            <pc:sldMk cId="0" sldId="1989"/>
            <ac:spMk id="7" creationId="{35E6F5F7-023B-BB5D-449D-D1B308AD8009}"/>
          </ac:spMkLst>
        </pc:spChg>
        <pc:spChg chg="mod">
          <ac:chgData name="Sudesh K" userId="ac5d99d14735117d" providerId="LiveId" clId="{F8D864EE-DF5C-457D-B358-7C70D27B4518}" dt="2022-06-10T13:55:07.038" v="346" actId="120"/>
          <ac:spMkLst>
            <pc:docMk/>
            <pc:sldMk cId="0" sldId="1989"/>
            <ac:spMk id="7170" creationId="{00000000-0000-0000-0000-000000000000}"/>
          </ac:spMkLst>
        </pc:spChg>
        <pc:spChg chg="mod">
          <ac:chgData name="Sudesh K" userId="ac5d99d14735117d" providerId="LiveId" clId="{F8D864EE-DF5C-457D-B358-7C70D27B4518}" dt="2022-06-07T17:17:49.831" v="62" actId="20577"/>
          <ac:spMkLst>
            <pc:docMk/>
            <pc:sldMk cId="0" sldId="1989"/>
            <ac:spMk id="7172" creationId="{00000000-0000-0000-0000-000000000000}"/>
          </ac:spMkLst>
        </pc:spChg>
        <pc:spChg chg="mod">
          <ac:chgData name="Sudesh K" userId="ac5d99d14735117d" providerId="LiveId" clId="{F8D864EE-DF5C-457D-B358-7C70D27B4518}" dt="2022-06-10T08:04:55.085" v="103" actId="14100"/>
          <ac:spMkLst>
            <pc:docMk/>
            <pc:sldMk cId="0" sldId="1989"/>
            <ac:spMk id="7173" creationId="{00000000-0000-0000-0000-000000000000}"/>
          </ac:spMkLst>
        </pc:spChg>
        <pc:spChg chg="mod">
          <ac:chgData name="Sudesh K" userId="ac5d99d14735117d" providerId="LiveId" clId="{F8D864EE-DF5C-457D-B358-7C70D27B4518}" dt="2022-06-10T08:05:06.219" v="123" actId="20577"/>
          <ac:spMkLst>
            <pc:docMk/>
            <pc:sldMk cId="0" sldId="1989"/>
            <ac:spMk id="7174" creationId="{00000000-0000-0000-0000-000000000000}"/>
          </ac:spMkLst>
        </pc:spChg>
        <pc:spChg chg="mod">
          <ac:chgData name="Sudesh K" userId="ac5d99d14735117d" providerId="LiveId" clId="{F8D864EE-DF5C-457D-B358-7C70D27B4518}" dt="2022-06-10T13:54:37.066" v="339" actId="255"/>
          <ac:spMkLst>
            <pc:docMk/>
            <pc:sldMk cId="0" sldId="1989"/>
            <ac:spMk id="7175" creationId="{00000000-0000-0000-0000-000000000000}"/>
          </ac:spMkLst>
        </pc:spChg>
        <pc:spChg chg="mod">
          <ac:chgData name="Sudesh K" userId="ac5d99d14735117d" providerId="LiveId" clId="{F8D864EE-DF5C-457D-B358-7C70D27B4518}" dt="2022-06-07T17:17:24.788" v="35" actId="20577"/>
          <ac:spMkLst>
            <pc:docMk/>
            <pc:sldMk cId="0" sldId="1989"/>
            <ac:spMk id="7178" creationId="{00000000-0000-0000-0000-000000000000}"/>
          </ac:spMkLst>
        </pc:spChg>
        <pc:graphicFrameChg chg="mod modGraphic">
          <ac:chgData name="Sudesh K" userId="ac5d99d14735117d" providerId="LiveId" clId="{F8D864EE-DF5C-457D-B358-7C70D27B4518}" dt="2022-06-10T14:04:21.808" v="490" actId="12385"/>
          <ac:graphicFrameMkLst>
            <pc:docMk/>
            <pc:sldMk cId="0" sldId="1989"/>
            <ac:graphicFrameMk id="2" creationId="{00000000-0000-0000-0000-000000000000}"/>
          </ac:graphicFrameMkLst>
        </pc:graphicFrameChg>
        <pc:picChg chg="del">
          <ac:chgData name="Sudesh K" userId="ac5d99d14735117d" providerId="LiveId" clId="{F8D864EE-DF5C-457D-B358-7C70D27B4518}" dt="2022-06-07T17:17:34.051" v="36" actId="478"/>
          <ac:picMkLst>
            <pc:docMk/>
            <pc:sldMk cId="0" sldId="1989"/>
            <ac:picMk id="4" creationId="{A5F7C54F-DC4D-42F8-AFEC-9599E2B1425F}"/>
          </ac:picMkLst>
        </pc:picChg>
        <pc:picChg chg="add mod">
          <ac:chgData name="Sudesh K" userId="ac5d99d14735117d" providerId="LiveId" clId="{F8D864EE-DF5C-457D-B358-7C70D27B4518}" dt="2022-06-10T08:04:28.993" v="64" actId="1076"/>
          <ac:picMkLst>
            <pc:docMk/>
            <pc:sldMk cId="0" sldId="1989"/>
            <ac:picMk id="4" creationId="{E35FCC00-3C17-F49F-6763-F038B7FDEA07}"/>
          </ac:picMkLst>
        </pc:picChg>
        <pc:picChg chg="del">
          <ac:chgData name="Sudesh K" userId="ac5d99d14735117d" providerId="LiveId" clId="{F8D864EE-DF5C-457D-B358-7C70D27B4518}" dt="2022-06-10T08:17:12.201" v="205" actId="478"/>
          <ac:picMkLst>
            <pc:docMk/>
            <pc:sldMk cId="0" sldId="1989"/>
            <ac:picMk id="18" creationId="{74B45DAE-F6F5-4621-AC14-91808B87CC5A}"/>
          </ac:picMkLst>
        </pc:picChg>
        <pc:picChg chg="mod">
          <ac:chgData name="Sudesh K" userId="ac5d99d14735117d" providerId="LiveId" clId="{F8D864EE-DF5C-457D-B358-7C70D27B4518}" dt="2022-06-10T13:50:19.157" v="237"/>
          <ac:picMkLst>
            <pc:docMk/>
            <pc:sldMk cId="0" sldId="1989"/>
            <ac:picMk id="7179" creationId="{00000000-0000-0000-0000-000000000000}"/>
          </ac:picMkLst>
        </pc:picChg>
        <pc:picChg chg="mod">
          <ac:chgData name="Sudesh K" userId="ac5d99d14735117d" providerId="LiveId" clId="{F8D864EE-DF5C-457D-B358-7C70D27B4518}" dt="2022-06-10T14:06:36.136" v="500" actId="1076"/>
          <ac:picMkLst>
            <pc:docMk/>
            <pc:sldMk cId="0" sldId="1989"/>
            <ac:picMk id="7181" creationId="{00000000-0000-0000-0000-000000000000}"/>
          </ac:picMkLst>
        </pc:picChg>
        <pc:picChg chg="mod">
          <ac:chgData name="Sudesh K" userId="ac5d99d14735117d" providerId="LiveId" clId="{F8D864EE-DF5C-457D-B358-7C70D27B4518}" dt="2022-06-10T13:58:13.446" v="347"/>
          <ac:picMkLst>
            <pc:docMk/>
            <pc:sldMk cId="0" sldId="1989"/>
            <ac:picMk id="7182" creationId="{00000000-0000-0000-0000-000000000000}"/>
          </ac:picMkLst>
        </pc:picChg>
      </pc:sldChg>
      <pc:sldMasterChg chg="setBg modSldLayout">
        <pc:chgData name="Sudesh K" userId="ac5d99d14735117d" providerId="LiveId" clId="{F8D864EE-DF5C-457D-B358-7C70D27B4518}" dt="2022-06-10T14:05:12.909" v="498"/>
        <pc:sldMasterMkLst>
          <pc:docMk/>
          <pc:sldMasterMk cId="3740919380" sldId="2147483821"/>
        </pc:sldMasterMkLst>
        <pc:sldLayoutChg chg="setBg">
          <pc:chgData name="Sudesh K" userId="ac5d99d14735117d" providerId="LiveId" clId="{F8D864EE-DF5C-457D-B358-7C70D27B4518}" dt="2022-06-10T14:05:12.909" v="498"/>
          <pc:sldLayoutMkLst>
            <pc:docMk/>
            <pc:sldMasterMk cId="3740919380" sldId="2147483821"/>
            <pc:sldLayoutMk cId="3155627625" sldId="2147483822"/>
          </pc:sldLayoutMkLst>
        </pc:sldLayoutChg>
        <pc:sldLayoutChg chg="setBg">
          <pc:chgData name="Sudesh K" userId="ac5d99d14735117d" providerId="LiveId" clId="{F8D864EE-DF5C-457D-B358-7C70D27B4518}" dt="2022-06-10T14:05:12.909" v="498"/>
          <pc:sldLayoutMkLst>
            <pc:docMk/>
            <pc:sldMasterMk cId="3740919380" sldId="2147483821"/>
            <pc:sldLayoutMk cId="717553471" sldId="2147483823"/>
          </pc:sldLayoutMkLst>
        </pc:sldLayoutChg>
        <pc:sldLayoutChg chg="setBg">
          <pc:chgData name="Sudesh K" userId="ac5d99d14735117d" providerId="LiveId" clId="{F8D864EE-DF5C-457D-B358-7C70D27B4518}" dt="2022-06-10T14:05:12.909" v="498"/>
          <pc:sldLayoutMkLst>
            <pc:docMk/>
            <pc:sldMasterMk cId="3740919380" sldId="2147483821"/>
            <pc:sldLayoutMk cId="2795549269" sldId="2147483824"/>
          </pc:sldLayoutMkLst>
        </pc:sldLayoutChg>
        <pc:sldLayoutChg chg="setBg">
          <pc:chgData name="Sudesh K" userId="ac5d99d14735117d" providerId="LiveId" clId="{F8D864EE-DF5C-457D-B358-7C70D27B4518}" dt="2022-06-10T14:05:12.909" v="498"/>
          <pc:sldLayoutMkLst>
            <pc:docMk/>
            <pc:sldMasterMk cId="3740919380" sldId="2147483821"/>
            <pc:sldLayoutMk cId="118568795" sldId="2147483825"/>
          </pc:sldLayoutMkLst>
        </pc:sldLayoutChg>
        <pc:sldLayoutChg chg="setBg">
          <pc:chgData name="Sudesh K" userId="ac5d99d14735117d" providerId="LiveId" clId="{F8D864EE-DF5C-457D-B358-7C70D27B4518}" dt="2022-06-10T14:05:12.909" v="498"/>
          <pc:sldLayoutMkLst>
            <pc:docMk/>
            <pc:sldMasterMk cId="3740919380" sldId="2147483821"/>
            <pc:sldLayoutMk cId="302148966" sldId="2147483826"/>
          </pc:sldLayoutMkLst>
        </pc:sldLayoutChg>
        <pc:sldLayoutChg chg="setBg">
          <pc:chgData name="Sudesh K" userId="ac5d99d14735117d" providerId="LiveId" clId="{F8D864EE-DF5C-457D-B358-7C70D27B4518}" dt="2022-06-10T14:05:12.909" v="498"/>
          <pc:sldLayoutMkLst>
            <pc:docMk/>
            <pc:sldMasterMk cId="3740919380" sldId="2147483821"/>
            <pc:sldLayoutMk cId="2606585390" sldId="2147483827"/>
          </pc:sldLayoutMkLst>
        </pc:sldLayoutChg>
        <pc:sldLayoutChg chg="setBg">
          <pc:chgData name="Sudesh K" userId="ac5d99d14735117d" providerId="LiveId" clId="{F8D864EE-DF5C-457D-B358-7C70D27B4518}" dt="2022-06-10T14:05:12.909" v="498"/>
          <pc:sldLayoutMkLst>
            <pc:docMk/>
            <pc:sldMasterMk cId="3740919380" sldId="2147483821"/>
            <pc:sldLayoutMk cId="1329501965" sldId="2147483828"/>
          </pc:sldLayoutMkLst>
        </pc:sldLayoutChg>
        <pc:sldLayoutChg chg="setBg">
          <pc:chgData name="Sudesh K" userId="ac5d99d14735117d" providerId="LiveId" clId="{F8D864EE-DF5C-457D-B358-7C70D27B4518}" dt="2022-06-10T14:05:12.909" v="498"/>
          <pc:sldLayoutMkLst>
            <pc:docMk/>
            <pc:sldMasterMk cId="3740919380" sldId="2147483821"/>
            <pc:sldLayoutMk cId="191488533" sldId="2147483829"/>
          </pc:sldLayoutMkLst>
        </pc:sldLayoutChg>
        <pc:sldLayoutChg chg="setBg">
          <pc:chgData name="Sudesh K" userId="ac5d99d14735117d" providerId="LiveId" clId="{F8D864EE-DF5C-457D-B358-7C70D27B4518}" dt="2022-06-10T14:05:12.909" v="498"/>
          <pc:sldLayoutMkLst>
            <pc:docMk/>
            <pc:sldMasterMk cId="3740919380" sldId="2147483821"/>
            <pc:sldLayoutMk cId="1239162796" sldId="2147483830"/>
          </pc:sldLayoutMkLst>
        </pc:sldLayoutChg>
        <pc:sldLayoutChg chg="setBg">
          <pc:chgData name="Sudesh K" userId="ac5d99d14735117d" providerId="LiveId" clId="{F8D864EE-DF5C-457D-B358-7C70D27B4518}" dt="2022-06-10T14:05:12.909" v="498"/>
          <pc:sldLayoutMkLst>
            <pc:docMk/>
            <pc:sldMasterMk cId="3740919380" sldId="2147483821"/>
            <pc:sldLayoutMk cId="2795360299" sldId="2147483831"/>
          </pc:sldLayoutMkLst>
        </pc:sldLayoutChg>
        <pc:sldLayoutChg chg="setBg">
          <pc:chgData name="Sudesh K" userId="ac5d99d14735117d" providerId="LiveId" clId="{F8D864EE-DF5C-457D-B358-7C70D27B4518}" dt="2022-06-10T14:05:12.909" v="498"/>
          <pc:sldLayoutMkLst>
            <pc:docMk/>
            <pc:sldMasterMk cId="3740919380" sldId="2147483821"/>
            <pc:sldLayoutMk cId="2914111556" sldId="2147483832"/>
          </pc:sldLayoutMkLst>
        </pc:sldLayoutChg>
        <pc:sldLayoutChg chg="setBg">
          <pc:chgData name="Sudesh K" userId="ac5d99d14735117d" providerId="LiveId" clId="{F8D864EE-DF5C-457D-B358-7C70D27B4518}" dt="2022-06-10T14:05:12.909" v="498"/>
          <pc:sldLayoutMkLst>
            <pc:docMk/>
            <pc:sldMasterMk cId="3740919380" sldId="2147483821"/>
            <pc:sldLayoutMk cId="1798819366" sldId="214748383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28FDF7-1082-4E10-850E-87758A7A7D1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CD20E3A1-CC82-4B0B-B5A0-CC2E0A5AC963}">
      <dgm:prSet/>
      <dgm:spPr/>
      <dgm:t>
        <a:bodyPr/>
        <a:lstStyle/>
        <a:p>
          <a:r>
            <a:rPr lang="en-IN" b="1" baseline="0" dirty="0"/>
            <a:t>Front-End:  </a:t>
          </a:r>
          <a:r>
            <a:rPr lang="en-IN" baseline="0" dirty="0"/>
            <a:t>html5, CSS3, Angular </a:t>
          </a:r>
          <a:endParaRPr lang="en-US" dirty="0"/>
        </a:p>
      </dgm:t>
    </dgm:pt>
    <dgm:pt modelId="{176837E1-11A0-4F37-A1B8-F9FBE85C5A17}" type="parTrans" cxnId="{B0439156-938B-4F2C-95AA-FE4CFB337324}">
      <dgm:prSet/>
      <dgm:spPr/>
      <dgm:t>
        <a:bodyPr/>
        <a:lstStyle/>
        <a:p>
          <a:endParaRPr lang="en-US"/>
        </a:p>
      </dgm:t>
    </dgm:pt>
    <dgm:pt modelId="{7F4C5734-34ED-40CD-B8E4-BC2416CB43C6}" type="sibTrans" cxnId="{B0439156-938B-4F2C-95AA-FE4CFB337324}">
      <dgm:prSet/>
      <dgm:spPr/>
      <dgm:t>
        <a:bodyPr/>
        <a:lstStyle/>
        <a:p>
          <a:endParaRPr lang="en-US"/>
        </a:p>
      </dgm:t>
    </dgm:pt>
    <dgm:pt modelId="{7FA624EA-E5A6-459F-97B3-B2689EB28920}">
      <dgm:prSet/>
      <dgm:spPr/>
      <dgm:t>
        <a:bodyPr/>
        <a:lstStyle/>
        <a:p>
          <a:r>
            <a:rPr lang="en-IN" b="1" baseline="0"/>
            <a:t>Database:</a:t>
          </a:r>
          <a:r>
            <a:rPr lang="en-IN" baseline="0"/>
            <a:t>  SQL Server</a:t>
          </a:r>
          <a:endParaRPr lang="en-US"/>
        </a:p>
      </dgm:t>
    </dgm:pt>
    <dgm:pt modelId="{5E62092B-652A-4A1F-9823-4F50346952C7}" type="parTrans" cxnId="{C6DE99FC-8563-40E8-AA58-8B5C2445B368}">
      <dgm:prSet/>
      <dgm:spPr/>
      <dgm:t>
        <a:bodyPr/>
        <a:lstStyle/>
        <a:p>
          <a:endParaRPr lang="en-US"/>
        </a:p>
      </dgm:t>
    </dgm:pt>
    <dgm:pt modelId="{AF0DDF14-739F-4A47-9AE4-11D8B492925E}" type="sibTrans" cxnId="{C6DE99FC-8563-40E8-AA58-8B5C2445B368}">
      <dgm:prSet/>
      <dgm:spPr/>
      <dgm:t>
        <a:bodyPr/>
        <a:lstStyle/>
        <a:p>
          <a:endParaRPr lang="en-US"/>
        </a:p>
      </dgm:t>
    </dgm:pt>
    <dgm:pt modelId="{93400606-1BD6-4BA5-8C9F-767E9C6A734A}">
      <dgm:prSet/>
      <dgm:spPr/>
      <dgm:t>
        <a:bodyPr/>
        <a:lstStyle/>
        <a:p>
          <a:r>
            <a:rPr lang="en-IN" b="1" baseline="0"/>
            <a:t>Back-End:</a:t>
          </a:r>
          <a:r>
            <a:rPr lang="en-IN" baseline="0"/>
            <a:t>  Asp.net Core Web API</a:t>
          </a:r>
          <a:endParaRPr lang="en-US"/>
        </a:p>
      </dgm:t>
    </dgm:pt>
    <dgm:pt modelId="{CE06EB3E-7821-4AF1-BDB6-A7FE468DBFFD}" type="parTrans" cxnId="{7D365F01-FC0E-43CF-9753-5A9384F84C04}">
      <dgm:prSet/>
      <dgm:spPr/>
      <dgm:t>
        <a:bodyPr/>
        <a:lstStyle/>
        <a:p>
          <a:endParaRPr lang="en-US"/>
        </a:p>
      </dgm:t>
    </dgm:pt>
    <dgm:pt modelId="{D1EBF3FB-68B8-4A4A-8D55-B5FB3617D6E6}" type="sibTrans" cxnId="{7D365F01-FC0E-43CF-9753-5A9384F84C04}">
      <dgm:prSet/>
      <dgm:spPr/>
      <dgm:t>
        <a:bodyPr/>
        <a:lstStyle/>
        <a:p>
          <a:endParaRPr lang="en-US"/>
        </a:p>
      </dgm:t>
    </dgm:pt>
    <dgm:pt modelId="{6BF1707A-2EE5-4F27-9D2B-1696337C5215}">
      <dgm:prSet/>
      <dgm:spPr/>
      <dgm:t>
        <a:bodyPr/>
        <a:lstStyle/>
        <a:p>
          <a:r>
            <a:rPr lang="en-IN" b="1" baseline="0"/>
            <a:t>Browser Compatibility: </a:t>
          </a:r>
          <a:r>
            <a:rPr lang="en-IN" baseline="0"/>
            <a:t>All Browser Compatible</a:t>
          </a:r>
          <a:endParaRPr lang="en-US"/>
        </a:p>
      </dgm:t>
    </dgm:pt>
    <dgm:pt modelId="{59A10664-B37D-4D56-AF1A-EBE1A71D9270}" type="parTrans" cxnId="{1B9C2A1B-B796-4038-A7C5-1C9CF23B1141}">
      <dgm:prSet/>
      <dgm:spPr/>
      <dgm:t>
        <a:bodyPr/>
        <a:lstStyle/>
        <a:p>
          <a:endParaRPr lang="en-US"/>
        </a:p>
      </dgm:t>
    </dgm:pt>
    <dgm:pt modelId="{A4C9B142-A899-4781-B6F4-D7A305E2055F}" type="sibTrans" cxnId="{1B9C2A1B-B796-4038-A7C5-1C9CF23B1141}">
      <dgm:prSet/>
      <dgm:spPr/>
      <dgm:t>
        <a:bodyPr/>
        <a:lstStyle/>
        <a:p>
          <a:endParaRPr lang="en-US"/>
        </a:p>
      </dgm:t>
    </dgm:pt>
    <dgm:pt modelId="{17E9DF76-50B0-4CD3-9BF8-5D1110C1C368}" type="pres">
      <dgm:prSet presAssocID="{9F28FDF7-1082-4E10-850E-87758A7A7D1D}" presName="vert0" presStyleCnt="0">
        <dgm:presLayoutVars>
          <dgm:dir/>
          <dgm:animOne val="branch"/>
          <dgm:animLvl val="lvl"/>
        </dgm:presLayoutVars>
      </dgm:prSet>
      <dgm:spPr/>
    </dgm:pt>
    <dgm:pt modelId="{E5F0E902-2D57-487A-9067-2CA577A1D694}" type="pres">
      <dgm:prSet presAssocID="{CD20E3A1-CC82-4B0B-B5A0-CC2E0A5AC963}" presName="thickLine" presStyleLbl="alignNode1" presStyleIdx="0" presStyleCnt="4"/>
      <dgm:spPr/>
    </dgm:pt>
    <dgm:pt modelId="{599079B7-D485-49FD-80B6-612930C730C9}" type="pres">
      <dgm:prSet presAssocID="{CD20E3A1-CC82-4B0B-B5A0-CC2E0A5AC963}" presName="horz1" presStyleCnt="0"/>
      <dgm:spPr/>
    </dgm:pt>
    <dgm:pt modelId="{FE579D50-AD2C-4DFF-97ED-3ACD93D5C026}" type="pres">
      <dgm:prSet presAssocID="{CD20E3A1-CC82-4B0B-B5A0-CC2E0A5AC963}" presName="tx1" presStyleLbl="revTx" presStyleIdx="0" presStyleCnt="4"/>
      <dgm:spPr/>
    </dgm:pt>
    <dgm:pt modelId="{84CE7FF9-43A3-46B1-91E8-3A94F9765EA8}" type="pres">
      <dgm:prSet presAssocID="{CD20E3A1-CC82-4B0B-B5A0-CC2E0A5AC963}" presName="vert1" presStyleCnt="0"/>
      <dgm:spPr/>
    </dgm:pt>
    <dgm:pt modelId="{6726D5C9-63BA-450A-A9C5-849D23503704}" type="pres">
      <dgm:prSet presAssocID="{7FA624EA-E5A6-459F-97B3-B2689EB28920}" presName="thickLine" presStyleLbl="alignNode1" presStyleIdx="1" presStyleCnt="4"/>
      <dgm:spPr/>
    </dgm:pt>
    <dgm:pt modelId="{26E85348-A68D-4FBE-88C3-11BE549354D1}" type="pres">
      <dgm:prSet presAssocID="{7FA624EA-E5A6-459F-97B3-B2689EB28920}" presName="horz1" presStyleCnt="0"/>
      <dgm:spPr/>
    </dgm:pt>
    <dgm:pt modelId="{8AAE7D5C-40B7-4499-A65D-1EFCFA3F79B9}" type="pres">
      <dgm:prSet presAssocID="{7FA624EA-E5A6-459F-97B3-B2689EB28920}" presName="tx1" presStyleLbl="revTx" presStyleIdx="1" presStyleCnt="4"/>
      <dgm:spPr/>
    </dgm:pt>
    <dgm:pt modelId="{EFE7CAD2-5CEB-4AA3-95ED-8E26C93C03F4}" type="pres">
      <dgm:prSet presAssocID="{7FA624EA-E5A6-459F-97B3-B2689EB28920}" presName="vert1" presStyleCnt="0"/>
      <dgm:spPr/>
    </dgm:pt>
    <dgm:pt modelId="{FD155BFE-ABC9-4CF8-B0CA-61C8188CF87C}" type="pres">
      <dgm:prSet presAssocID="{93400606-1BD6-4BA5-8C9F-767E9C6A734A}" presName="thickLine" presStyleLbl="alignNode1" presStyleIdx="2" presStyleCnt="4"/>
      <dgm:spPr/>
    </dgm:pt>
    <dgm:pt modelId="{C2373C83-45AC-4426-AF96-04ACFEA0A058}" type="pres">
      <dgm:prSet presAssocID="{93400606-1BD6-4BA5-8C9F-767E9C6A734A}" presName="horz1" presStyleCnt="0"/>
      <dgm:spPr/>
    </dgm:pt>
    <dgm:pt modelId="{2B770DBC-D619-4DC6-A80D-99C989D9CAF8}" type="pres">
      <dgm:prSet presAssocID="{93400606-1BD6-4BA5-8C9F-767E9C6A734A}" presName="tx1" presStyleLbl="revTx" presStyleIdx="2" presStyleCnt="4"/>
      <dgm:spPr/>
    </dgm:pt>
    <dgm:pt modelId="{6A88BD5A-90A0-47BB-AFF5-714CA50C687C}" type="pres">
      <dgm:prSet presAssocID="{93400606-1BD6-4BA5-8C9F-767E9C6A734A}" presName="vert1" presStyleCnt="0"/>
      <dgm:spPr/>
    </dgm:pt>
    <dgm:pt modelId="{24383B86-2799-436A-9168-9706EA0C8E96}" type="pres">
      <dgm:prSet presAssocID="{6BF1707A-2EE5-4F27-9D2B-1696337C5215}" presName="thickLine" presStyleLbl="alignNode1" presStyleIdx="3" presStyleCnt="4"/>
      <dgm:spPr/>
    </dgm:pt>
    <dgm:pt modelId="{187ED7A6-B858-41B9-B1FF-088CC2AA5FC2}" type="pres">
      <dgm:prSet presAssocID="{6BF1707A-2EE5-4F27-9D2B-1696337C5215}" presName="horz1" presStyleCnt="0"/>
      <dgm:spPr/>
    </dgm:pt>
    <dgm:pt modelId="{F534E256-2F03-432B-A7C3-73B9FA5783B9}" type="pres">
      <dgm:prSet presAssocID="{6BF1707A-2EE5-4F27-9D2B-1696337C5215}" presName="tx1" presStyleLbl="revTx" presStyleIdx="3" presStyleCnt="4"/>
      <dgm:spPr/>
    </dgm:pt>
    <dgm:pt modelId="{897DB3BF-5862-47B4-AB3E-374BF67453E3}" type="pres">
      <dgm:prSet presAssocID="{6BF1707A-2EE5-4F27-9D2B-1696337C5215}" presName="vert1" presStyleCnt="0"/>
      <dgm:spPr/>
    </dgm:pt>
  </dgm:ptLst>
  <dgm:cxnLst>
    <dgm:cxn modelId="{7D365F01-FC0E-43CF-9753-5A9384F84C04}" srcId="{9F28FDF7-1082-4E10-850E-87758A7A7D1D}" destId="{93400606-1BD6-4BA5-8C9F-767E9C6A734A}" srcOrd="2" destOrd="0" parTransId="{CE06EB3E-7821-4AF1-BDB6-A7FE468DBFFD}" sibTransId="{D1EBF3FB-68B8-4A4A-8D55-B5FB3617D6E6}"/>
    <dgm:cxn modelId="{1B9C2A1B-B796-4038-A7C5-1C9CF23B1141}" srcId="{9F28FDF7-1082-4E10-850E-87758A7A7D1D}" destId="{6BF1707A-2EE5-4F27-9D2B-1696337C5215}" srcOrd="3" destOrd="0" parTransId="{59A10664-B37D-4D56-AF1A-EBE1A71D9270}" sibTransId="{A4C9B142-A899-4781-B6F4-D7A305E2055F}"/>
    <dgm:cxn modelId="{67C8B44C-6285-4E42-B3D1-968FC566216F}" type="presOf" srcId="{CD20E3A1-CC82-4B0B-B5A0-CC2E0A5AC963}" destId="{FE579D50-AD2C-4DFF-97ED-3ACD93D5C026}" srcOrd="0" destOrd="0" presId="urn:microsoft.com/office/officeart/2008/layout/LinedList"/>
    <dgm:cxn modelId="{B0439156-938B-4F2C-95AA-FE4CFB337324}" srcId="{9F28FDF7-1082-4E10-850E-87758A7A7D1D}" destId="{CD20E3A1-CC82-4B0B-B5A0-CC2E0A5AC963}" srcOrd="0" destOrd="0" parTransId="{176837E1-11A0-4F37-A1B8-F9FBE85C5A17}" sibTransId="{7F4C5734-34ED-40CD-B8E4-BC2416CB43C6}"/>
    <dgm:cxn modelId="{1DC7EA80-0E95-4D2A-9463-2BEA70D646C2}" type="presOf" srcId="{7FA624EA-E5A6-459F-97B3-B2689EB28920}" destId="{8AAE7D5C-40B7-4499-A65D-1EFCFA3F79B9}" srcOrd="0" destOrd="0" presId="urn:microsoft.com/office/officeart/2008/layout/LinedList"/>
    <dgm:cxn modelId="{89708C92-6DA8-40A8-A132-08576BF42104}" type="presOf" srcId="{93400606-1BD6-4BA5-8C9F-767E9C6A734A}" destId="{2B770DBC-D619-4DC6-A80D-99C989D9CAF8}" srcOrd="0" destOrd="0" presId="urn:microsoft.com/office/officeart/2008/layout/LinedList"/>
    <dgm:cxn modelId="{BA5CE0A2-F33B-4867-8ABB-C5B63D8EF0CE}" type="presOf" srcId="{9F28FDF7-1082-4E10-850E-87758A7A7D1D}" destId="{17E9DF76-50B0-4CD3-9BF8-5D1110C1C368}" srcOrd="0" destOrd="0" presId="urn:microsoft.com/office/officeart/2008/layout/LinedList"/>
    <dgm:cxn modelId="{567C52BE-F6C3-4165-AA29-2471E791EBCB}" type="presOf" srcId="{6BF1707A-2EE5-4F27-9D2B-1696337C5215}" destId="{F534E256-2F03-432B-A7C3-73B9FA5783B9}" srcOrd="0" destOrd="0" presId="urn:microsoft.com/office/officeart/2008/layout/LinedList"/>
    <dgm:cxn modelId="{C6DE99FC-8563-40E8-AA58-8B5C2445B368}" srcId="{9F28FDF7-1082-4E10-850E-87758A7A7D1D}" destId="{7FA624EA-E5A6-459F-97B3-B2689EB28920}" srcOrd="1" destOrd="0" parTransId="{5E62092B-652A-4A1F-9823-4F50346952C7}" sibTransId="{AF0DDF14-739F-4A47-9AE4-11D8B492925E}"/>
    <dgm:cxn modelId="{F0BE7245-52D5-4E41-9A04-57C13CB2D892}" type="presParOf" srcId="{17E9DF76-50B0-4CD3-9BF8-5D1110C1C368}" destId="{E5F0E902-2D57-487A-9067-2CA577A1D694}" srcOrd="0" destOrd="0" presId="urn:microsoft.com/office/officeart/2008/layout/LinedList"/>
    <dgm:cxn modelId="{90DDBB51-9DE8-4DCF-ABCA-3DDBC72264C8}" type="presParOf" srcId="{17E9DF76-50B0-4CD3-9BF8-5D1110C1C368}" destId="{599079B7-D485-49FD-80B6-612930C730C9}" srcOrd="1" destOrd="0" presId="urn:microsoft.com/office/officeart/2008/layout/LinedList"/>
    <dgm:cxn modelId="{BA1EA17E-25BA-4ED9-AA85-C6D7925E0D09}" type="presParOf" srcId="{599079B7-D485-49FD-80B6-612930C730C9}" destId="{FE579D50-AD2C-4DFF-97ED-3ACD93D5C026}" srcOrd="0" destOrd="0" presId="urn:microsoft.com/office/officeart/2008/layout/LinedList"/>
    <dgm:cxn modelId="{8D57C3FB-0795-4199-9A78-52E2448C6BEB}" type="presParOf" srcId="{599079B7-D485-49FD-80B6-612930C730C9}" destId="{84CE7FF9-43A3-46B1-91E8-3A94F9765EA8}" srcOrd="1" destOrd="0" presId="urn:microsoft.com/office/officeart/2008/layout/LinedList"/>
    <dgm:cxn modelId="{3888074F-29B2-4786-AACF-1DC272D8E8B4}" type="presParOf" srcId="{17E9DF76-50B0-4CD3-9BF8-5D1110C1C368}" destId="{6726D5C9-63BA-450A-A9C5-849D23503704}" srcOrd="2" destOrd="0" presId="urn:microsoft.com/office/officeart/2008/layout/LinedList"/>
    <dgm:cxn modelId="{8BB75CDA-7DB4-4BEC-8A8B-F432215927B2}" type="presParOf" srcId="{17E9DF76-50B0-4CD3-9BF8-5D1110C1C368}" destId="{26E85348-A68D-4FBE-88C3-11BE549354D1}" srcOrd="3" destOrd="0" presId="urn:microsoft.com/office/officeart/2008/layout/LinedList"/>
    <dgm:cxn modelId="{4AC1569E-AE9B-4C01-933A-1040D5FD7378}" type="presParOf" srcId="{26E85348-A68D-4FBE-88C3-11BE549354D1}" destId="{8AAE7D5C-40B7-4499-A65D-1EFCFA3F79B9}" srcOrd="0" destOrd="0" presId="urn:microsoft.com/office/officeart/2008/layout/LinedList"/>
    <dgm:cxn modelId="{119F01EA-9110-431F-B203-D34FE4AA3EE8}" type="presParOf" srcId="{26E85348-A68D-4FBE-88C3-11BE549354D1}" destId="{EFE7CAD2-5CEB-4AA3-95ED-8E26C93C03F4}" srcOrd="1" destOrd="0" presId="urn:microsoft.com/office/officeart/2008/layout/LinedList"/>
    <dgm:cxn modelId="{7937A52C-82F1-4639-950E-96E20461F9AA}" type="presParOf" srcId="{17E9DF76-50B0-4CD3-9BF8-5D1110C1C368}" destId="{FD155BFE-ABC9-4CF8-B0CA-61C8188CF87C}" srcOrd="4" destOrd="0" presId="urn:microsoft.com/office/officeart/2008/layout/LinedList"/>
    <dgm:cxn modelId="{4AC806A3-629C-4ECB-B483-076EA17C8A29}" type="presParOf" srcId="{17E9DF76-50B0-4CD3-9BF8-5D1110C1C368}" destId="{C2373C83-45AC-4426-AF96-04ACFEA0A058}" srcOrd="5" destOrd="0" presId="urn:microsoft.com/office/officeart/2008/layout/LinedList"/>
    <dgm:cxn modelId="{B4CD2E10-38B7-4F6D-84E6-ABEEBDC89728}" type="presParOf" srcId="{C2373C83-45AC-4426-AF96-04ACFEA0A058}" destId="{2B770DBC-D619-4DC6-A80D-99C989D9CAF8}" srcOrd="0" destOrd="0" presId="urn:microsoft.com/office/officeart/2008/layout/LinedList"/>
    <dgm:cxn modelId="{18B1F308-C86C-4B38-8E11-6A83378E4E22}" type="presParOf" srcId="{C2373C83-45AC-4426-AF96-04ACFEA0A058}" destId="{6A88BD5A-90A0-47BB-AFF5-714CA50C687C}" srcOrd="1" destOrd="0" presId="urn:microsoft.com/office/officeart/2008/layout/LinedList"/>
    <dgm:cxn modelId="{604EECBE-D6F9-4E0E-9E70-246C97806B16}" type="presParOf" srcId="{17E9DF76-50B0-4CD3-9BF8-5D1110C1C368}" destId="{24383B86-2799-436A-9168-9706EA0C8E96}" srcOrd="6" destOrd="0" presId="urn:microsoft.com/office/officeart/2008/layout/LinedList"/>
    <dgm:cxn modelId="{C108A711-E6EF-46DE-AADF-74B3375E9C10}" type="presParOf" srcId="{17E9DF76-50B0-4CD3-9BF8-5D1110C1C368}" destId="{187ED7A6-B858-41B9-B1FF-088CC2AA5FC2}" srcOrd="7" destOrd="0" presId="urn:microsoft.com/office/officeart/2008/layout/LinedList"/>
    <dgm:cxn modelId="{E0A8F828-7C21-492A-BC0A-D93343A603F1}" type="presParOf" srcId="{187ED7A6-B858-41B9-B1FF-088CC2AA5FC2}" destId="{F534E256-2F03-432B-A7C3-73B9FA5783B9}" srcOrd="0" destOrd="0" presId="urn:microsoft.com/office/officeart/2008/layout/LinedList"/>
    <dgm:cxn modelId="{AB2F345A-6D90-4303-BFED-B8AE5403143F}" type="presParOf" srcId="{187ED7A6-B858-41B9-B1FF-088CC2AA5FC2}" destId="{897DB3BF-5862-47B4-AB3E-374BF67453E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F0E902-2D57-487A-9067-2CA577A1D694}">
      <dsp:nvSpPr>
        <dsp:cNvPr id="0" name=""/>
        <dsp:cNvSpPr/>
      </dsp:nvSpPr>
      <dsp:spPr>
        <a:xfrm>
          <a:off x="0" y="0"/>
          <a:ext cx="532923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79D50-AD2C-4DFF-97ED-3ACD93D5C026}">
      <dsp:nvSpPr>
        <dsp:cNvPr id="0" name=""/>
        <dsp:cNvSpPr/>
      </dsp:nvSpPr>
      <dsp:spPr>
        <a:xfrm>
          <a:off x="0" y="0"/>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b="1" kern="1200" baseline="0" dirty="0"/>
            <a:t>Front-End:  </a:t>
          </a:r>
          <a:r>
            <a:rPr lang="en-IN" sz="2800" kern="1200" baseline="0" dirty="0"/>
            <a:t>html5, CSS3, Angular </a:t>
          </a:r>
          <a:endParaRPr lang="en-US" sz="2800" kern="1200" dirty="0"/>
        </a:p>
      </dsp:txBody>
      <dsp:txXfrm>
        <a:off x="0" y="0"/>
        <a:ext cx="5329236" cy="1014412"/>
      </dsp:txXfrm>
    </dsp:sp>
    <dsp:sp modelId="{6726D5C9-63BA-450A-A9C5-849D23503704}">
      <dsp:nvSpPr>
        <dsp:cNvPr id="0" name=""/>
        <dsp:cNvSpPr/>
      </dsp:nvSpPr>
      <dsp:spPr>
        <a:xfrm>
          <a:off x="0" y="1014412"/>
          <a:ext cx="5329236"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AE7D5C-40B7-4499-A65D-1EFCFA3F79B9}">
      <dsp:nvSpPr>
        <dsp:cNvPr id="0" name=""/>
        <dsp:cNvSpPr/>
      </dsp:nvSpPr>
      <dsp:spPr>
        <a:xfrm>
          <a:off x="0" y="1014412"/>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b="1" kern="1200" baseline="0"/>
            <a:t>Database:</a:t>
          </a:r>
          <a:r>
            <a:rPr lang="en-IN" sz="2800" kern="1200" baseline="0"/>
            <a:t>  SQL Server</a:t>
          </a:r>
          <a:endParaRPr lang="en-US" sz="2800" kern="1200"/>
        </a:p>
      </dsp:txBody>
      <dsp:txXfrm>
        <a:off x="0" y="1014412"/>
        <a:ext cx="5329236" cy="1014412"/>
      </dsp:txXfrm>
    </dsp:sp>
    <dsp:sp modelId="{FD155BFE-ABC9-4CF8-B0CA-61C8188CF87C}">
      <dsp:nvSpPr>
        <dsp:cNvPr id="0" name=""/>
        <dsp:cNvSpPr/>
      </dsp:nvSpPr>
      <dsp:spPr>
        <a:xfrm>
          <a:off x="0" y="2028824"/>
          <a:ext cx="5329236"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770DBC-D619-4DC6-A80D-99C989D9CAF8}">
      <dsp:nvSpPr>
        <dsp:cNvPr id="0" name=""/>
        <dsp:cNvSpPr/>
      </dsp:nvSpPr>
      <dsp:spPr>
        <a:xfrm>
          <a:off x="0" y="2028825"/>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b="1" kern="1200" baseline="0"/>
            <a:t>Back-End:</a:t>
          </a:r>
          <a:r>
            <a:rPr lang="en-IN" sz="2800" kern="1200" baseline="0"/>
            <a:t>  Asp.net Core Web API</a:t>
          </a:r>
          <a:endParaRPr lang="en-US" sz="2800" kern="1200"/>
        </a:p>
      </dsp:txBody>
      <dsp:txXfrm>
        <a:off x="0" y="2028825"/>
        <a:ext cx="5329236" cy="1014412"/>
      </dsp:txXfrm>
    </dsp:sp>
    <dsp:sp modelId="{24383B86-2799-436A-9168-9706EA0C8E96}">
      <dsp:nvSpPr>
        <dsp:cNvPr id="0" name=""/>
        <dsp:cNvSpPr/>
      </dsp:nvSpPr>
      <dsp:spPr>
        <a:xfrm>
          <a:off x="0" y="3043237"/>
          <a:ext cx="5329236"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4E256-2F03-432B-A7C3-73B9FA5783B9}">
      <dsp:nvSpPr>
        <dsp:cNvPr id="0" name=""/>
        <dsp:cNvSpPr/>
      </dsp:nvSpPr>
      <dsp:spPr>
        <a:xfrm>
          <a:off x="0" y="3043237"/>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b="1" kern="1200" baseline="0"/>
            <a:t>Browser Compatibility: </a:t>
          </a:r>
          <a:r>
            <a:rPr lang="en-IN" sz="2800" kern="1200" baseline="0"/>
            <a:t>All Browser Compatible</a:t>
          </a:r>
          <a:endParaRPr lang="en-US" sz="2800" kern="1200"/>
        </a:p>
      </dsp:txBody>
      <dsp:txXfrm>
        <a:off x="0" y="3043237"/>
        <a:ext cx="5329236" cy="101441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99C57C-7C49-449A-98E1-992D75B5A46F}" type="datetimeFigureOut">
              <a:rPr lang="en-IN" smtClean="0"/>
              <a:t>10-06-2022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4EC77-B084-46D7-9096-382D983F902A}" type="slidenum">
              <a:rPr lang="en-IN" smtClean="0"/>
              <a:t>‹#›</a:t>
            </a:fld>
            <a:endParaRPr lang="en-IN"/>
          </a:p>
        </p:txBody>
      </p:sp>
    </p:spTree>
    <p:extLst>
      <p:ext uri="{BB962C8B-B14F-4D97-AF65-F5344CB8AC3E}">
        <p14:creationId xmlns:p14="http://schemas.microsoft.com/office/powerpoint/2010/main" val="3488449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nl-NL" altLang="nl-NL"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62D8D-BE3A-4527-9A21-30F77B4E12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0E5BEFD-24BD-4E7F-B456-DEA468CDC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5596281-8F8B-485A-9D5F-6F7AE4188F90}"/>
              </a:ext>
            </a:extLst>
          </p:cNvPr>
          <p:cNvSpPr>
            <a:spLocks noGrp="1"/>
          </p:cNvSpPr>
          <p:nvPr>
            <p:ph type="dt" sz="half" idx="10"/>
          </p:nvPr>
        </p:nvSpPr>
        <p:spPr/>
        <p:txBody>
          <a:bodyPr/>
          <a:lstStyle/>
          <a:p>
            <a:fld id="{C5BC52DF-5360-4021-B6D0-CFE17AA4FD15}" type="datetimeFigureOut">
              <a:rPr lang="en-US" smtClean="0"/>
              <a:t>6/10/2022</a:t>
            </a:fld>
            <a:endParaRPr lang="en-US"/>
          </a:p>
        </p:txBody>
      </p:sp>
      <p:sp>
        <p:nvSpPr>
          <p:cNvPr id="5" name="Footer Placeholder 4">
            <a:extLst>
              <a:ext uri="{FF2B5EF4-FFF2-40B4-BE49-F238E27FC236}">
                <a16:creationId xmlns:a16="http://schemas.microsoft.com/office/drawing/2014/main" id="{B8AE4538-FEDB-46FC-8D44-12F502E77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9AA73F-8B6A-475B-85F9-666C71377806}"/>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3155627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CEE47-A4EA-4E55-9A67-454E692CBCF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62318D-CF2B-4CA9-96DF-5D5DAF592D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35FDBD-67AC-4567-B776-0657A21A653E}"/>
              </a:ext>
            </a:extLst>
          </p:cNvPr>
          <p:cNvSpPr>
            <a:spLocks noGrp="1"/>
          </p:cNvSpPr>
          <p:nvPr>
            <p:ph type="dt" sz="half" idx="10"/>
          </p:nvPr>
        </p:nvSpPr>
        <p:spPr/>
        <p:txBody>
          <a:bodyPr/>
          <a:lstStyle/>
          <a:p>
            <a:fld id="{C5BC52DF-5360-4021-B6D0-CFE17AA4FD15}" type="datetimeFigureOut">
              <a:rPr lang="en-US" smtClean="0"/>
              <a:t>6/10/2022</a:t>
            </a:fld>
            <a:endParaRPr lang="en-US"/>
          </a:p>
        </p:txBody>
      </p:sp>
      <p:sp>
        <p:nvSpPr>
          <p:cNvPr id="5" name="Footer Placeholder 4">
            <a:extLst>
              <a:ext uri="{FF2B5EF4-FFF2-40B4-BE49-F238E27FC236}">
                <a16:creationId xmlns:a16="http://schemas.microsoft.com/office/drawing/2014/main" id="{9279C511-4E94-41A5-B6C4-A1774F63B7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29C09F-EB19-4CC9-9CBB-321BA2DED7DF}"/>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2795360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EDDCDF-975A-462F-BF00-09AE77BAE8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93F176-AB3C-4C13-8CEE-06A6A3111D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136928-F33B-4AD8-81CA-A72425A75220}"/>
              </a:ext>
            </a:extLst>
          </p:cNvPr>
          <p:cNvSpPr>
            <a:spLocks noGrp="1"/>
          </p:cNvSpPr>
          <p:nvPr>
            <p:ph type="dt" sz="half" idx="10"/>
          </p:nvPr>
        </p:nvSpPr>
        <p:spPr/>
        <p:txBody>
          <a:bodyPr/>
          <a:lstStyle/>
          <a:p>
            <a:fld id="{C5BC52DF-5360-4021-B6D0-CFE17AA4FD15}" type="datetimeFigureOut">
              <a:rPr lang="en-US" smtClean="0"/>
              <a:t>6/10/2022</a:t>
            </a:fld>
            <a:endParaRPr lang="en-US"/>
          </a:p>
        </p:txBody>
      </p:sp>
      <p:sp>
        <p:nvSpPr>
          <p:cNvPr id="5" name="Footer Placeholder 4">
            <a:extLst>
              <a:ext uri="{FF2B5EF4-FFF2-40B4-BE49-F238E27FC236}">
                <a16:creationId xmlns:a16="http://schemas.microsoft.com/office/drawing/2014/main" id="{A15B05CA-1801-4AC0-A476-3B64D215FD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C0B16-BF2F-452F-BD3A-620506344392}"/>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2914111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Pager Template 2017 NL">
    <p:spTree>
      <p:nvGrpSpPr>
        <p:cNvPr id="1" name=""/>
        <p:cNvGrpSpPr/>
        <p:nvPr/>
      </p:nvGrpSpPr>
      <p:grpSpPr>
        <a:xfrm>
          <a:off x="0" y="0"/>
          <a:ext cx="0" cy="0"/>
          <a:chOff x="0" y="0"/>
          <a:chExt cx="0" cy="0"/>
        </a:xfrm>
      </p:grpSpPr>
      <p:pic>
        <p:nvPicPr>
          <p:cNvPr id="11"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0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userDrawn="1"/>
        </p:nvSpPr>
        <p:spPr bwMode="auto">
          <a:xfrm>
            <a:off x="626268" y="2469484"/>
            <a:ext cx="1392238" cy="276225"/>
          </a:xfrm>
          <a:prstGeom prst="rect">
            <a:avLst/>
          </a:prstGeom>
          <a:noFill/>
          <a:ln>
            <a:noFill/>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eaLnBrk="1" hangingPunct="1">
              <a:defRPr/>
            </a:pPr>
            <a:r>
              <a:rPr lang="nl-NL" altLang="nl-NL" sz="1200" b="1" dirty="0">
                <a:solidFill>
                  <a:srgbClr val="0070AD"/>
                </a:solidFill>
              </a:rPr>
              <a:t>Strengths</a:t>
            </a:r>
          </a:p>
        </p:txBody>
      </p:sp>
      <p:sp>
        <p:nvSpPr>
          <p:cNvPr id="13" name="TextBox 12"/>
          <p:cNvSpPr txBox="1">
            <a:spLocks noChangeArrowheads="1"/>
          </p:cNvSpPr>
          <p:nvPr userDrawn="1"/>
        </p:nvSpPr>
        <p:spPr bwMode="auto">
          <a:xfrm>
            <a:off x="5157789" y="2538372"/>
            <a:ext cx="1876425" cy="277813"/>
          </a:xfrm>
          <a:prstGeom prst="rect">
            <a:avLst/>
          </a:prstGeom>
          <a:noFill/>
          <a:ln>
            <a:noFill/>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eaLnBrk="1" hangingPunct="1">
              <a:defRPr/>
            </a:pPr>
            <a:r>
              <a:rPr lang="nl-NL" altLang="nl-NL" sz="1200" b="1" dirty="0">
                <a:solidFill>
                  <a:srgbClr val="0070AD"/>
                </a:solidFill>
              </a:rPr>
              <a:t>Achievement </a:t>
            </a:r>
          </a:p>
        </p:txBody>
      </p:sp>
      <p:sp>
        <p:nvSpPr>
          <p:cNvPr id="14" name="TextBox 13"/>
          <p:cNvSpPr txBox="1">
            <a:spLocks noChangeArrowheads="1"/>
          </p:cNvSpPr>
          <p:nvPr userDrawn="1"/>
        </p:nvSpPr>
        <p:spPr bwMode="auto">
          <a:xfrm>
            <a:off x="9366250" y="320675"/>
            <a:ext cx="2779713" cy="276225"/>
          </a:xfrm>
          <a:prstGeom prst="rect">
            <a:avLst/>
          </a:prstGeom>
          <a:noFill/>
          <a:ln>
            <a:noFill/>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eaLnBrk="1" hangingPunct="1">
              <a:defRPr/>
            </a:pPr>
            <a:r>
              <a:rPr lang="nl-NL" altLang="nl-NL" sz="1200" b="1">
                <a:solidFill>
                  <a:srgbClr val="0070AD"/>
                </a:solidFill>
              </a:rPr>
              <a:t>Education and certificates</a:t>
            </a:r>
          </a:p>
        </p:txBody>
      </p:sp>
      <p:grpSp>
        <p:nvGrpSpPr>
          <p:cNvPr id="15" name="Group 2"/>
          <p:cNvGrpSpPr/>
          <p:nvPr userDrawn="1"/>
        </p:nvGrpSpPr>
        <p:grpSpPr bwMode="auto">
          <a:xfrm>
            <a:off x="2349500" y="1057275"/>
            <a:ext cx="1566863" cy="1108075"/>
            <a:chOff x="2384425" y="1239838"/>
            <a:chExt cx="1143000" cy="898525"/>
          </a:xfrm>
        </p:grpSpPr>
        <p:sp>
          <p:nvSpPr>
            <p:cNvPr id="17" name="TextBox 11"/>
            <p:cNvSpPr txBox="1">
              <a:spLocks noChangeArrowheads="1"/>
            </p:cNvSpPr>
            <p:nvPr/>
          </p:nvSpPr>
          <p:spPr bwMode="white">
            <a:xfrm>
              <a:off x="2385583" y="1429069"/>
              <a:ext cx="1141842" cy="429953"/>
            </a:xfrm>
            <a:prstGeom prst="rect">
              <a:avLst/>
            </a:prstGeom>
            <a:noFill/>
            <a:ln>
              <a:noFill/>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defRPr/>
              </a:pPr>
              <a:r>
                <a:rPr lang="nl-NL" altLang="nl-NL" sz="1100" b="1" dirty="0">
                  <a:solidFill>
                    <a:schemeClr val="bg1"/>
                  </a:solidFill>
                </a:rPr>
                <a:t>Base Location:</a:t>
              </a:r>
            </a:p>
          </p:txBody>
        </p:sp>
        <p:sp>
          <p:nvSpPr>
            <p:cNvPr id="18" name="TextBox 12"/>
            <p:cNvSpPr txBox="1">
              <a:spLocks noChangeArrowheads="1"/>
            </p:cNvSpPr>
            <p:nvPr/>
          </p:nvSpPr>
          <p:spPr bwMode="white">
            <a:xfrm>
              <a:off x="2385583" y="1628598"/>
              <a:ext cx="1141842" cy="212402"/>
            </a:xfrm>
            <a:prstGeom prst="rect">
              <a:avLst/>
            </a:prstGeom>
            <a:noFill/>
            <a:ln>
              <a:noFill/>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defRPr/>
              </a:pPr>
              <a:r>
                <a:rPr lang="nl-NL" altLang="nl-NL" sz="1100" b="1" dirty="0">
                  <a:solidFill>
                    <a:schemeClr val="bg1"/>
                  </a:solidFill>
                </a:rPr>
                <a:t>Email ID:</a:t>
              </a:r>
            </a:p>
          </p:txBody>
        </p:sp>
        <p:sp>
          <p:nvSpPr>
            <p:cNvPr id="19" name="TextBox 13"/>
            <p:cNvSpPr txBox="1">
              <a:spLocks noChangeArrowheads="1"/>
            </p:cNvSpPr>
            <p:nvPr/>
          </p:nvSpPr>
          <p:spPr bwMode="white">
            <a:xfrm>
              <a:off x="2385583" y="1820404"/>
              <a:ext cx="1141842" cy="212402"/>
            </a:xfrm>
            <a:prstGeom prst="rect">
              <a:avLst/>
            </a:prstGeom>
            <a:noFill/>
            <a:ln>
              <a:noFill/>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defRPr/>
              </a:pPr>
              <a:r>
                <a:rPr lang="nl-NL" altLang="nl-NL" sz="1100" b="1" dirty="0">
                  <a:solidFill>
                    <a:schemeClr val="bg1"/>
                  </a:solidFill>
                </a:rPr>
                <a:t>Mobile No:</a:t>
              </a:r>
            </a:p>
          </p:txBody>
        </p:sp>
        <p:sp>
          <p:nvSpPr>
            <p:cNvPr id="20" name="Rectangle 19"/>
            <p:cNvSpPr/>
            <p:nvPr/>
          </p:nvSpPr>
          <p:spPr bwMode="white">
            <a:xfrm>
              <a:off x="2384425" y="1239838"/>
              <a:ext cx="1104784" cy="898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NL"/>
            </a:p>
          </p:txBody>
        </p:sp>
      </p:grpSp>
      <p:sp>
        <p:nvSpPr>
          <p:cNvPr id="22" name="TextBox 13"/>
          <p:cNvSpPr txBox="1">
            <a:spLocks noChangeArrowheads="1"/>
          </p:cNvSpPr>
          <p:nvPr userDrawn="1"/>
        </p:nvSpPr>
        <p:spPr bwMode="white">
          <a:xfrm>
            <a:off x="2357438" y="1990725"/>
            <a:ext cx="1563687" cy="260350"/>
          </a:xfrm>
          <a:prstGeom prst="rect">
            <a:avLst/>
          </a:prstGeom>
          <a:noFill/>
          <a:ln>
            <a:noFill/>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defRPr/>
            </a:pPr>
            <a:r>
              <a:rPr lang="nl-NL" altLang="nl-NL" sz="1100" b="1" dirty="0">
                <a:solidFill>
                  <a:schemeClr val="bg1"/>
                </a:solidFill>
              </a:rPr>
              <a:t>Grade:</a:t>
            </a:r>
          </a:p>
        </p:txBody>
      </p:sp>
      <p:pic>
        <p:nvPicPr>
          <p:cNvPr id="24" name="Picture 8" descr="Strength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788" y="2133600"/>
            <a:ext cx="611187"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2" descr="Achievement, trophy icon"/>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740275" y="2362200"/>
            <a:ext cx="446088"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5"/>
          <p:cNvSpPr>
            <a:spLocks noGrp="1"/>
          </p:cNvSpPr>
          <p:nvPr>
            <p:ph type="body" sz="quarter" idx="36"/>
          </p:nvPr>
        </p:nvSpPr>
        <p:spPr>
          <a:xfrm>
            <a:off x="4836699" y="2995865"/>
            <a:ext cx="4009644" cy="3621503"/>
          </a:xfrm>
        </p:spPr>
        <p:txBody>
          <a:bodyPr>
            <a:noAutofit/>
          </a:bodyPr>
          <a:lstStyle>
            <a:lvl1pPr>
              <a:lnSpc>
                <a:spcPct val="150000"/>
              </a:lnSpc>
              <a:defRPr sz="1000" i="0" u="none" baseline="0"/>
            </a:lvl1pPr>
            <a:lvl2pPr>
              <a:lnSpc>
                <a:spcPct val="114000"/>
              </a:lnSpc>
              <a:defRPr/>
            </a:lvl2pPr>
          </a:lstStyle>
          <a:p>
            <a:pPr lvl="0"/>
            <a:r>
              <a:rPr lang="en-US" dirty="0"/>
              <a:t>Click to edit Master text styles</a:t>
            </a:r>
          </a:p>
          <a:p>
            <a:pPr lvl="1"/>
            <a:r>
              <a:rPr lang="en-US" dirty="0"/>
              <a:t>Second level</a:t>
            </a:r>
          </a:p>
        </p:txBody>
      </p:sp>
      <p:sp>
        <p:nvSpPr>
          <p:cNvPr id="23" name="Text Placeholder 5"/>
          <p:cNvSpPr>
            <a:spLocks noGrp="1"/>
          </p:cNvSpPr>
          <p:nvPr>
            <p:ph type="body" sz="quarter" idx="41"/>
          </p:nvPr>
        </p:nvSpPr>
        <p:spPr bwMode="white">
          <a:xfrm>
            <a:off x="2468282" y="290679"/>
            <a:ext cx="6223654" cy="306703"/>
          </a:xfrm>
        </p:spPr>
        <p:txBody>
          <a:bodyPr>
            <a:noAutofit/>
          </a:bodyPr>
          <a:lstStyle>
            <a:lvl1pPr>
              <a:defRPr sz="2100" b="1" baseline="0">
                <a:solidFill>
                  <a:schemeClr val="bg1"/>
                </a:solidFill>
              </a:defRPr>
            </a:lvl1pPr>
          </a:lstStyle>
          <a:p>
            <a:pPr lvl="0"/>
            <a:r>
              <a:rPr lang="en-US" dirty="0"/>
              <a:t>Click to edit Master text styles</a:t>
            </a:r>
          </a:p>
        </p:txBody>
      </p:sp>
      <p:sp>
        <p:nvSpPr>
          <p:cNvPr id="25" name="Text Placeholder 5"/>
          <p:cNvSpPr>
            <a:spLocks noGrp="1"/>
          </p:cNvSpPr>
          <p:nvPr>
            <p:ph type="body" sz="quarter" idx="42"/>
          </p:nvPr>
        </p:nvSpPr>
        <p:spPr bwMode="white">
          <a:xfrm>
            <a:off x="2468279" y="665942"/>
            <a:ext cx="6056596" cy="321205"/>
          </a:xfrm>
        </p:spPr>
        <p:txBody>
          <a:bodyPr>
            <a:noAutofit/>
          </a:bodyPr>
          <a:lstStyle>
            <a:lvl1pPr marL="0" marR="0" indent="0" algn="l" defTabSz="914400" rtl="0" eaLnBrk="1" fontAlgn="auto" latinLnBrk="0" hangingPunct="1">
              <a:lnSpc>
                <a:spcPts val="2200"/>
              </a:lnSpc>
              <a:spcBef>
                <a:spcPts val="0"/>
              </a:spcBef>
              <a:spcAft>
                <a:spcPts val="600"/>
              </a:spcAft>
              <a:buClrTx/>
              <a:buSzTx/>
              <a:buFont typeface="Arial" panose="020B0604020202020204" pitchFamily="34" charset="0"/>
              <a:buNone/>
              <a:defRPr sz="1400">
                <a:solidFill>
                  <a:schemeClr val="bg1"/>
                </a:solidFill>
              </a:defRPr>
            </a:lvl1pPr>
          </a:lstStyle>
          <a:p>
            <a:pPr lvl="0"/>
            <a:r>
              <a:rPr lang="en-US" dirty="0"/>
              <a:t>Click to edit Master text styles</a:t>
            </a:r>
          </a:p>
        </p:txBody>
      </p:sp>
      <p:sp>
        <p:nvSpPr>
          <p:cNvPr id="26" name="Text Placeholder 5"/>
          <p:cNvSpPr>
            <a:spLocks noGrp="1"/>
          </p:cNvSpPr>
          <p:nvPr>
            <p:ph type="body" sz="quarter" idx="43"/>
          </p:nvPr>
        </p:nvSpPr>
        <p:spPr bwMode="white">
          <a:xfrm>
            <a:off x="3696643" y="1280458"/>
            <a:ext cx="2373312" cy="295449"/>
          </a:xfrm>
        </p:spPr>
        <p:txBody>
          <a:bodyPr>
            <a:noAutofit/>
          </a:bodyPr>
          <a:lstStyle>
            <a:lvl1pPr>
              <a:defRPr sz="1100">
                <a:solidFill>
                  <a:schemeClr val="bg1"/>
                </a:solidFill>
              </a:defRPr>
            </a:lvl1pPr>
          </a:lstStyle>
          <a:p>
            <a:pPr lvl="0"/>
            <a:r>
              <a:rPr lang="en-US" dirty="0"/>
              <a:t>Click to edit Master text styles</a:t>
            </a:r>
          </a:p>
        </p:txBody>
      </p:sp>
      <p:sp>
        <p:nvSpPr>
          <p:cNvPr id="45" name="Picture Placeholder 44"/>
          <p:cNvSpPr>
            <a:spLocks noGrp="1"/>
          </p:cNvSpPr>
          <p:nvPr>
            <p:ph type="pic" sz="quarter" idx="46"/>
          </p:nvPr>
        </p:nvSpPr>
        <p:spPr bwMode="ltGray">
          <a:xfrm>
            <a:off x="383259" y="287492"/>
            <a:ext cx="1734208" cy="1735628"/>
          </a:xfrm>
          <a:prstGeom prst="ellipse">
            <a:avLst/>
          </a:prstGeom>
          <a:solidFill>
            <a:schemeClr val="bg1"/>
          </a:solidFill>
        </p:spPr>
        <p:txBody>
          <a:bodyPr rtlCol="0">
            <a:normAutofit/>
          </a:bodyPr>
          <a:lstStyle>
            <a:lvl1pPr>
              <a:lnSpc>
                <a:spcPct val="114000"/>
              </a:lnSpc>
              <a:defRPr sz="1000" baseline="0"/>
            </a:lvl1pPr>
          </a:lstStyle>
          <a:p>
            <a:pPr lvl="0"/>
            <a:r>
              <a:rPr lang="en-US" noProof="0"/>
              <a:t>Click icon to add picture</a:t>
            </a:r>
            <a:endParaRPr lang="nl-NL" noProof="0" dirty="0"/>
          </a:p>
        </p:txBody>
      </p:sp>
      <p:sp>
        <p:nvSpPr>
          <p:cNvPr id="46" name="Text Placeholder 5"/>
          <p:cNvSpPr>
            <a:spLocks noGrp="1"/>
          </p:cNvSpPr>
          <p:nvPr>
            <p:ph type="body" sz="quarter" idx="47"/>
          </p:nvPr>
        </p:nvSpPr>
        <p:spPr bwMode="white">
          <a:xfrm>
            <a:off x="3696026" y="1501534"/>
            <a:ext cx="2373312" cy="325397"/>
          </a:xfrm>
        </p:spPr>
        <p:txBody>
          <a:bodyPr>
            <a:noAutofit/>
          </a:bodyPr>
          <a:lstStyle>
            <a:lvl1pPr>
              <a:defRPr sz="1100">
                <a:solidFill>
                  <a:schemeClr val="bg1"/>
                </a:solidFill>
              </a:defRPr>
            </a:lvl1pPr>
          </a:lstStyle>
          <a:p>
            <a:pPr lvl="0"/>
            <a:r>
              <a:rPr lang="en-US" dirty="0"/>
              <a:t>Click to edit Master text styles</a:t>
            </a:r>
          </a:p>
        </p:txBody>
      </p:sp>
      <p:sp>
        <p:nvSpPr>
          <p:cNvPr id="47" name="Text Placeholder 5"/>
          <p:cNvSpPr>
            <a:spLocks noGrp="1"/>
          </p:cNvSpPr>
          <p:nvPr>
            <p:ph type="body" sz="quarter" idx="48"/>
          </p:nvPr>
        </p:nvSpPr>
        <p:spPr bwMode="white">
          <a:xfrm>
            <a:off x="3685536" y="1711595"/>
            <a:ext cx="2373312" cy="330250"/>
          </a:xfrm>
        </p:spPr>
        <p:txBody>
          <a:bodyPr>
            <a:noAutofit/>
          </a:bodyPr>
          <a:lstStyle>
            <a:lvl1pPr>
              <a:defRPr sz="1100">
                <a:solidFill>
                  <a:schemeClr val="bg1"/>
                </a:solidFill>
              </a:defRPr>
            </a:lvl1pPr>
          </a:lstStyle>
          <a:p>
            <a:pPr lvl="0"/>
            <a:r>
              <a:rPr lang="en-US" dirty="0"/>
              <a:t>Click to edit Master text styles</a:t>
            </a:r>
          </a:p>
        </p:txBody>
      </p:sp>
      <p:sp>
        <p:nvSpPr>
          <p:cNvPr id="34" name="Text Placeholder 5"/>
          <p:cNvSpPr>
            <a:spLocks noGrp="1"/>
          </p:cNvSpPr>
          <p:nvPr>
            <p:ph type="body" sz="quarter" idx="50"/>
          </p:nvPr>
        </p:nvSpPr>
        <p:spPr>
          <a:xfrm>
            <a:off x="383259" y="2995866"/>
            <a:ext cx="4056394" cy="3621502"/>
          </a:xfrm>
        </p:spPr>
        <p:txBody>
          <a:bodyPr>
            <a:noAutofit/>
          </a:bodyPr>
          <a:lstStyle>
            <a:lvl1pPr>
              <a:lnSpc>
                <a:spcPct val="114000"/>
              </a:lnSpc>
              <a:defRPr sz="1000" u="none" baseline="0"/>
            </a:lvl1pPr>
          </a:lstStyle>
          <a:p>
            <a:pPr lvl="0"/>
            <a:r>
              <a:rPr lang="en-US" dirty="0"/>
              <a:t>Click to edit Master text styles</a:t>
            </a:r>
          </a:p>
        </p:txBody>
      </p:sp>
      <p:sp>
        <p:nvSpPr>
          <p:cNvPr id="21" name="Text Placeholder 5"/>
          <p:cNvSpPr>
            <a:spLocks noGrp="1"/>
          </p:cNvSpPr>
          <p:nvPr>
            <p:ph type="body" sz="quarter" idx="51"/>
          </p:nvPr>
        </p:nvSpPr>
        <p:spPr bwMode="white">
          <a:xfrm>
            <a:off x="3690158" y="1891703"/>
            <a:ext cx="2373312" cy="330250"/>
          </a:xfrm>
        </p:spPr>
        <p:txBody>
          <a:bodyPr>
            <a:noAutofit/>
          </a:bodyPr>
          <a:lstStyle>
            <a:lvl1pPr>
              <a:defRPr sz="11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798819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8D03D-8D07-455A-8284-0B8B40EAB1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6863A4-FDB9-4F68-8647-E47DC77DF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65F7E7-6E75-488F-BADA-EE3E72F38B3B}"/>
              </a:ext>
            </a:extLst>
          </p:cNvPr>
          <p:cNvSpPr>
            <a:spLocks noGrp="1"/>
          </p:cNvSpPr>
          <p:nvPr>
            <p:ph type="dt" sz="half" idx="10"/>
          </p:nvPr>
        </p:nvSpPr>
        <p:spPr/>
        <p:txBody>
          <a:bodyPr/>
          <a:lstStyle/>
          <a:p>
            <a:fld id="{C5BC52DF-5360-4021-B6D0-CFE17AA4FD15}" type="datetimeFigureOut">
              <a:rPr lang="en-US" smtClean="0"/>
              <a:t>6/10/2022</a:t>
            </a:fld>
            <a:endParaRPr lang="en-US"/>
          </a:p>
        </p:txBody>
      </p:sp>
      <p:sp>
        <p:nvSpPr>
          <p:cNvPr id="5" name="Footer Placeholder 4">
            <a:extLst>
              <a:ext uri="{FF2B5EF4-FFF2-40B4-BE49-F238E27FC236}">
                <a16:creationId xmlns:a16="http://schemas.microsoft.com/office/drawing/2014/main" id="{F5535660-ADB0-4410-9904-657AC03073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D5D0A0-09C0-4112-861C-C6B74499ED13}"/>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71755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7001-FC6C-4314-8B09-7F0A6F2B6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9C2B20A-77C1-4D82-9207-201CDA23BB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B75D4-2BCF-4744-B59B-79E55D804096}"/>
              </a:ext>
            </a:extLst>
          </p:cNvPr>
          <p:cNvSpPr>
            <a:spLocks noGrp="1"/>
          </p:cNvSpPr>
          <p:nvPr>
            <p:ph type="dt" sz="half" idx="10"/>
          </p:nvPr>
        </p:nvSpPr>
        <p:spPr/>
        <p:txBody>
          <a:bodyPr/>
          <a:lstStyle/>
          <a:p>
            <a:fld id="{C5BC52DF-5360-4021-B6D0-CFE17AA4FD15}" type="datetimeFigureOut">
              <a:rPr lang="en-US" smtClean="0"/>
              <a:t>6/10/2022</a:t>
            </a:fld>
            <a:endParaRPr lang="en-US"/>
          </a:p>
        </p:txBody>
      </p:sp>
      <p:sp>
        <p:nvSpPr>
          <p:cNvPr id="5" name="Footer Placeholder 4">
            <a:extLst>
              <a:ext uri="{FF2B5EF4-FFF2-40B4-BE49-F238E27FC236}">
                <a16:creationId xmlns:a16="http://schemas.microsoft.com/office/drawing/2014/main" id="{080E1971-3C33-48DE-97F7-904D9AF97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3C00C-67C0-499B-A5E5-9AC1601DAF45}"/>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2795549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CE864-4AB8-4887-B04B-1CA273D548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E50009-FA78-483B-9099-1697BEA3D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1D6A523-A084-4B59-B5D2-021943A45A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11F52D-CD94-453E-A794-090370C60831}"/>
              </a:ext>
            </a:extLst>
          </p:cNvPr>
          <p:cNvSpPr>
            <a:spLocks noGrp="1"/>
          </p:cNvSpPr>
          <p:nvPr>
            <p:ph type="dt" sz="half" idx="10"/>
          </p:nvPr>
        </p:nvSpPr>
        <p:spPr/>
        <p:txBody>
          <a:bodyPr/>
          <a:lstStyle/>
          <a:p>
            <a:fld id="{C5BC52DF-5360-4021-B6D0-CFE17AA4FD15}" type="datetimeFigureOut">
              <a:rPr lang="en-US" smtClean="0"/>
              <a:t>6/10/2022</a:t>
            </a:fld>
            <a:endParaRPr lang="en-US"/>
          </a:p>
        </p:txBody>
      </p:sp>
      <p:sp>
        <p:nvSpPr>
          <p:cNvPr id="6" name="Footer Placeholder 5">
            <a:extLst>
              <a:ext uri="{FF2B5EF4-FFF2-40B4-BE49-F238E27FC236}">
                <a16:creationId xmlns:a16="http://schemas.microsoft.com/office/drawing/2014/main" id="{912980F3-C6D2-47CB-8255-2EB9CA04F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2DD0CB-3E62-4011-8EA8-A905920401AA}"/>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118568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520D9-5666-4DD9-A1B0-CDF232E4D81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543647-C5F7-44B1-8121-E073975B1D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8FC805-872A-45A2-903F-CDC34884A7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770A363-2F15-4AA7-B0FF-341BC6AFA4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F08228-12A1-4CE5-8B29-AC4DB900E5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F452F25-6EF3-4E7F-AAF4-60113C4E7D0C}"/>
              </a:ext>
            </a:extLst>
          </p:cNvPr>
          <p:cNvSpPr>
            <a:spLocks noGrp="1"/>
          </p:cNvSpPr>
          <p:nvPr>
            <p:ph type="dt" sz="half" idx="10"/>
          </p:nvPr>
        </p:nvSpPr>
        <p:spPr/>
        <p:txBody>
          <a:bodyPr/>
          <a:lstStyle/>
          <a:p>
            <a:fld id="{C5BC52DF-5360-4021-B6D0-CFE17AA4FD15}" type="datetimeFigureOut">
              <a:rPr lang="en-US" smtClean="0"/>
              <a:t>6/10/2022</a:t>
            </a:fld>
            <a:endParaRPr lang="en-US"/>
          </a:p>
        </p:txBody>
      </p:sp>
      <p:sp>
        <p:nvSpPr>
          <p:cNvPr id="8" name="Footer Placeholder 7">
            <a:extLst>
              <a:ext uri="{FF2B5EF4-FFF2-40B4-BE49-F238E27FC236}">
                <a16:creationId xmlns:a16="http://schemas.microsoft.com/office/drawing/2014/main" id="{486355AF-F8A7-42FE-987F-E9AE9DC917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4224E2-CE2B-4326-8C4B-8EE8CFB5BD09}"/>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302148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051B-5AA2-46EB-9887-39F9B935132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983E51F-3F34-4144-B910-484780FAE349}"/>
              </a:ext>
            </a:extLst>
          </p:cNvPr>
          <p:cNvSpPr>
            <a:spLocks noGrp="1"/>
          </p:cNvSpPr>
          <p:nvPr>
            <p:ph type="dt" sz="half" idx="10"/>
          </p:nvPr>
        </p:nvSpPr>
        <p:spPr/>
        <p:txBody>
          <a:bodyPr/>
          <a:lstStyle/>
          <a:p>
            <a:fld id="{C5BC52DF-5360-4021-B6D0-CFE17AA4FD15}" type="datetimeFigureOut">
              <a:rPr lang="en-US" smtClean="0"/>
              <a:t>6/10/2022</a:t>
            </a:fld>
            <a:endParaRPr lang="en-US"/>
          </a:p>
        </p:txBody>
      </p:sp>
      <p:sp>
        <p:nvSpPr>
          <p:cNvPr id="4" name="Footer Placeholder 3">
            <a:extLst>
              <a:ext uri="{FF2B5EF4-FFF2-40B4-BE49-F238E27FC236}">
                <a16:creationId xmlns:a16="http://schemas.microsoft.com/office/drawing/2014/main" id="{1402348C-2AC0-44F6-85C7-01FB797F17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095FBC-E882-465A-8102-D7E01C810439}"/>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2606585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EB3C25-7ACE-4EA4-BD6F-38BC46014AD5}"/>
              </a:ext>
            </a:extLst>
          </p:cNvPr>
          <p:cNvSpPr>
            <a:spLocks noGrp="1"/>
          </p:cNvSpPr>
          <p:nvPr>
            <p:ph type="dt" sz="half" idx="10"/>
          </p:nvPr>
        </p:nvSpPr>
        <p:spPr/>
        <p:txBody>
          <a:bodyPr/>
          <a:lstStyle/>
          <a:p>
            <a:fld id="{C5BC52DF-5360-4021-B6D0-CFE17AA4FD15}" type="datetimeFigureOut">
              <a:rPr lang="en-US" smtClean="0"/>
              <a:t>6/10/2022</a:t>
            </a:fld>
            <a:endParaRPr lang="en-US"/>
          </a:p>
        </p:txBody>
      </p:sp>
      <p:sp>
        <p:nvSpPr>
          <p:cNvPr id="3" name="Footer Placeholder 2">
            <a:extLst>
              <a:ext uri="{FF2B5EF4-FFF2-40B4-BE49-F238E27FC236}">
                <a16:creationId xmlns:a16="http://schemas.microsoft.com/office/drawing/2014/main" id="{D302B7D2-7260-4AE1-BAED-E761EB8224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2749FB-867B-4698-9709-D6EB573D0E01}"/>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132950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83FB6-BD28-4443-A371-9AFD376877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10059BC-A687-4CB8-A927-EFAE6D2586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2A0C6CE-CE39-4401-9BE0-5D3AB0C5A6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D3CCD7-78C9-4E4B-B9BF-611615B767F6}"/>
              </a:ext>
            </a:extLst>
          </p:cNvPr>
          <p:cNvSpPr>
            <a:spLocks noGrp="1"/>
          </p:cNvSpPr>
          <p:nvPr>
            <p:ph type="dt" sz="half" idx="10"/>
          </p:nvPr>
        </p:nvSpPr>
        <p:spPr/>
        <p:txBody>
          <a:bodyPr/>
          <a:lstStyle/>
          <a:p>
            <a:fld id="{C5BC52DF-5360-4021-B6D0-CFE17AA4FD15}" type="datetimeFigureOut">
              <a:rPr lang="en-US" smtClean="0"/>
              <a:t>6/10/2022</a:t>
            </a:fld>
            <a:endParaRPr lang="en-US"/>
          </a:p>
        </p:txBody>
      </p:sp>
      <p:sp>
        <p:nvSpPr>
          <p:cNvPr id="6" name="Footer Placeholder 5">
            <a:extLst>
              <a:ext uri="{FF2B5EF4-FFF2-40B4-BE49-F238E27FC236}">
                <a16:creationId xmlns:a16="http://schemas.microsoft.com/office/drawing/2014/main" id="{E1DD268D-1D80-4B88-8192-51153E9B18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9C52F8-FE13-4101-B18A-051639AF11CA}"/>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191488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583D6-BB32-4A43-9246-5508F3366B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0F752E5-5AC9-4A43-935E-9F5BA3D3FD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243E6C1-61A3-4D88-9FE4-DC946AB24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75F6C7-6C9E-41D9-BBF7-BD6CCD6F69B1}"/>
              </a:ext>
            </a:extLst>
          </p:cNvPr>
          <p:cNvSpPr>
            <a:spLocks noGrp="1"/>
          </p:cNvSpPr>
          <p:nvPr>
            <p:ph type="dt" sz="half" idx="10"/>
          </p:nvPr>
        </p:nvSpPr>
        <p:spPr/>
        <p:txBody>
          <a:bodyPr/>
          <a:lstStyle/>
          <a:p>
            <a:fld id="{C5BC52DF-5360-4021-B6D0-CFE17AA4FD15}" type="datetimeFigureOut">
              <a:rPr lang="en-US" smtClean="0"/>
              <a:t>6/10/2022</a:t>
            </a:fld>
            <a:endParaRPr lang="en-US"/>
          </a:p>
        </p:txBody>
      </p:sp>
      <p:sp>
        <p:nvSpPr>
          <p:cNvPr id="6" name="Footer Placeholder 5">
            <a:extLst>
              <a:ext uri="{FF2B5EF4-FFF2-40B4-BE49-F238E27FC236}">
                <a16:creationId xmlns:a16="http://schemas.microsoft.com/office/drawing/2014/main" id="{4045585E-D3C7-499B-8FA9-F81333262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361F6-87C4-4931-86C9-011B3410C037}"/>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123916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571628-BA02-4555-8C5A-E64C6AB51A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27778F-5746-4D4A-B2F1-5FD38CB26A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72066C-5455-4FAD-8D4D-60DD50889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BC52DF-5360-4021-B6D0-CFE17AA4FD15}" type="datetimeFigureOut">
              <a:rPr lang="en-US" smtClean="0"/>
              <a:t>6/10/2022</a:t>
            </a:fld>
            <a:endParaRPr lang="en-US"/>
          </a:p>
        </p:txBody>
      </p:sp>
      <p:sp>
        <p:nvSpPr>
          <p:cNvPr id="5" name="Footer Placeholder 4">
            <a:extLst>
              <a:ext uri="{FF2B5EF4-FFF2-40B4-BE49-F238E27FC236}">
                <a16:creationId xmlns:a16="http://schemas.microsoft.com/office/drawing/2014/main" id="{27AE2D02-0F89-459A-998F-1E1055AB29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2A8B43-B371-46F1-AF56-27A4B70A55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9B76CA-93E6-46FC-98D2-DA5308F3C309}" type="slidenum">
              <a:rPr lang="en-US" smtClean="0"/>
              <a:t>‹#›</a:t>
            </a:fld>
            <a:endParaRPr lang="en-US"/>
          </a:p>
        </p:txBody>
      </p:sp>
    </p:spTree>
    <p:extLst>
      <p:ext uri="{BB962C8B-B14F-4D97-AF65-F5344CB8AC3E}">
        <p14:creationId xmlns:p14="http://schemas.microsoft.com/office/powerpoint/2010/main" val="3740919380"/>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www.pluralsight.com/paths/aspnet-core" TargetMode="External"/><Relationship Id="rId3" Type="http://schemas.openxmlformats.org/officeDocument/2006/relationships/hyperlink" Target="https://www.w3schools.com/w3css/" TargetMode="External"/><Relationship Id="rId7" Type="http://schemas.openxmlformats.org/officeDocument/2006/relationships/hyperlink" Target="https://www.tutorialsteacher.com/webapi" TargetMode="External"/><Relationship Id="rId2" Type="http://schemas.openxmlformats.org/officeDocument/2006/relationships/hyperlink" Target="https://www.w3schools.com/html/" TargetMode="External"/><Relationship Id="rId1" Type="http://schemas.openxmlformats.org/officeDocument/2006/relationships/slideLayout" Target="../slideLayouts/slideLayout7.xml"/><Relationship Id="rId6" Type="http://schemas.openxmlformats.org/officeDocument/2006/relationships/hyperlink" Target="https://programmingwithmosh.com/angular/" TargetMode="External"/><Relationship Id="rId11" Type="http://schemas.openxmlformats.org/officeDocument/2006/relationships/hyperlink" Target="https://www.guru99.com/" TargetMode="External"/><Relationship Id="rId5" Type="http://schemas.openxmlformats.org/officeDocument/2006/relationships/hyperlink" Target="https://codewithmosh.com/p/the-ultimate-typescript" TargetMode="External"/><Relationship Id="rId10" Type="http://schemas.openxmlformats.org/officeDocument/2006/relationships/hyperlink" Target="http://www.softwaretestinghelp.com/" TargetMode="External"/><Relationship Id="rId4" Type="http://schemas.openxmlformats.org/officeDocument/2006/relationships/hyperlink" Target="https://www.w3schools.com/js/" TargetMode="External"/><Relationship Id="rId9" Type="http://schemas.openxmlformats.org/officeDocument/2006/relationships/hyperlink" Target="https://codewithmosh.com/p/entity-framework"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linkedin.com/in/sudesh-kamalanathan-b4a4791b3/" TargetMode="External"/><Relationship Id="rId3" Type="http://schemas.openxmlformats.org/officeDocument/2006/relationships/hyperlink" Target="mailto:Abhishek.r.singh@capgemini.com" TargetMode="External"/><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youtu.be/YftAr6IF-L0" TargetMode="External"/><Relationship Id="rId5" Type="http://schemas.openxmlformats.org/officeDocument/2006/relationships/image" Target="../media/image23.png"/><Relationship Id="rId10" Type="http://schemas.openxmlformats.org/officeDocument/2006/relationships/image" Target="../media/image26.jpg"/><Relationship Id="rId4" Type="http://schemas.openxmlformats.org/officeDocument/2006/relationships/hyperlink" Target="https://github.com/Sudesh-Github" TargetMode="External"/><Relationship Id="rId9"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Shape 2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EB04E5-5B0D-4344-A05E-6EDCE46CB8B1}"/>
              </a:ext>
            </a:extLst>
          </p:cNvPr>
          <p:cNvSpPr>
            <a:spLocks noGrp="1"/>
          </p:cNvSpPr>
          <p:nvPr>
            <p:ph type="ctrTitle"/>
          </p:nvPr>
        </p:nvSpPr>
        <p:spPr>
          <a:xfrm>
            <a:off x="934872" y="982272"/>
            <a:ext cx="3388419" cy="4560970"/>
          </a:xfrm>
        </p:spPr>
        <p:txBody>
          <a:bodyPr vert="horz" lIns="91440" tIns="45720" rIns="91440" bIns="45720" rtlCol="0" anchor="ctr">
            <a:normAutofit/>
          </a:bodyPr>
          <a:lstStyle/>
          <a:p>
            <a:pPr algn="l"/>
            <a:r>
              <a:rPr lang="en-US" sz="4000" b="1" kern="1200">
                <a:solidFill>
                  <a:srgbClr val="FFFFFF"/>
                </a:solidFill>
                <a:latin typeface="+mj-lt"/>
                <a:ea typeface="+mj-ea"/>
                <a:cs typeface="+mj-cs"/>
              </a:rPr>
              <a:t>On Demand Car Wash Platform</a:t>
            </a:r>
          </a:p>
        </p:txBody>
      </p:sp>
      <p:sp>
        <p:nvSpPr>
          <p:cNvPr id="2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itle 2">
            <a:extLst>
              <a:ext uri="{FF2B5EF4-FFF2-40B4-BE49-F238E27FC236}">
                <a16:creationId xmlns:a16="http://schemas.microsoft.com/office/drawing/2014/main" id="{1D8D3FB0-A954-4275-8052-F28D1DDEE2AD}"/>
              </a:ext>
            </a:extLst>
          </p:cNvPr>
          <p:cNvSpPr>
            <a:spLocks noGrp="1"/>
          </p:cNvSpPr>
          <p:nvPr>
            <p:ph type="subTitle" idx="1"/>
          </p:nvPr>
        </p:nvSpPr>
        <p:spPr>
          <a:xfrm>
            <a:off x="5221862" y="1719618"/>
            <a:ext cx="5948831" cy="4334629"/>
          </a:xfrm>
        </p:spPr>
        <p:txBody>
          <a:bodyPr vert="horz" lIns="91440" tIns="45720" rIns="91440" bIns="45720" rtlCol="0" anchor="ctr">
            <a:normAutofit lnSpcReduction="10000"/>
          </a:bodyPr>
          <a:lstStyle/>
          <a:p>
            <a:pPr indent="-228600" algn="l">
              <a:buFont typeface="Arial" panose="020B0604020202020204" pitchFamily="34" charset="0"/>
              <a:buChar char="•"/>
            </a:pPr>
            <a:endParaRPr lang="en-US" sz="1700" dirty="0">
              <a:solidFill>
                <a:srgbClr val="FEFFFF"/>
              </a:solidFill>
            </a:endParaRPr>
          </a:p>
          <a:p>
            <a:pPr algn="l"/>
            <a:r>
              <a:rPr lang="en-US" sz="1700" dirty="0">
                <a:solidFill>
                  <a:srgbClr val="FEFFFF"/>
                </a:solidFill>
              </a:rPr>
              <a:t>		</a:t>
            </a:r>
            <a:r>
              <a:rPr lang="en-US" sz="3200" b="1" dirty="0">
                <a:solidFill>
                  <a:srgbClr val="FEFFFF"/>
                </a:solidFill>
                <a:latin typeface="Arial" panose="020B0604020202020204" pitchFamily="34" charset="0"/>
                <a:cs typeface="Arial" panose="020B0604020202020204" pitchFamily="34" charset="0"/>
              </a:rPr>
              <a:t>Prepared By</a:t>
            </a:r>
            <a:endParaRPr lang="en-US" sz="3200" b="1" i="0" u="none" strike="noStrike" baseline="0" dirty="0">
              <a:solidFill>
                <a:srgbClr val="FEFFFF"/>
              </a:solidFill>
              <a:latin typeface="Arial" panose="020B0604020202020204" pitchFamily="34" charset="0"/>
              <a:cs typeface="Arial" panose="020B0604020202020204" pitchFamily="34" charset="0"/>
            </a:endParaRPr>
          </a:p>
          <a:p>
            <a:pPr indent="-228600" algn="l">
              <a:buFont typeface="Arial" panose="020B0604020202020204" pitchFamily="34" charset="0"/>
              <a:buChar char="•"/>
            </a:pPr>
            <a:r>
              <a:rPr lang="en-US" sz="1700" b="1" i="0" u="none" strike="noStrike" baseline="0" dirty="0">
                <a:solidFill>
                  <a:srgbClr val="FEFFFF"/>
                </a:solidFill>
                <a:latin typeface="Arial" panose="020B0604020202020204" pitchFamily="34" charset="0"/>
                <a:cs typeface="Arial" panose="020B0604020202020204" pitchFamily="34" charset="0"/>
              </a:rPr>
              <a:t> </a:t>
            </a:r>
            <a:r>
              <a:rPr lang="en-US" sz="1700" i="0" u="none" strike="noStrike" baseline="0" dirty="0">
                <a:solidFill>
                  <a:srgbClr val="FEFFFF"/>
                </a:solidFill>
                <a:latin typeface="Arial" panose="020B0604020202020204" pitchFamily="34" charset="0"/>
                <a:cs typeface="Arial" panose="020B0604020202020204" pitchFamily="34" charset="0"/>
              </a:rPr>
              <a:t>Korrai Bhargav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Vutukuri Naga Venkata kasi Amarnadh </a:t>
            </a:r>
            <a:r>
              <a:rPr lang="en-US" sz="1700" i="0" u="none" strike="noStrike" baseline="0" dirty="0" err="1">
                <a:solidFill>
                  <a:srgbClr val="FEFFFF"/>
                </a:solidFill>
                <a:latin typeface="Arial" panose="020B0604020202020204" pitchFamily="34" charset="0"/>
                <a:cs typeface="Arial" panose="020B0604020202020204" pitchFamily="34" charset="0"/>
              </a:rPr>
              <a:t>kumar</a:t>
            </a:r>
            <a:r>
              <a:rPr lang="en-US" sz="1700" i="0" u="none" strike="noStrike" baseline="0" dirty="0">
                <a:solidFill>
                  <a:srgbClr val="FEFFFF"/>
                </a:solidFill>
                <a:latin typeface="Arial" panose="020B0604020202020204" pitchFamily="34" charset="0"/>
                <a:cs typeface="Arial" panose="020B0604020202020204" pitchFamily="34" charset="0"/>
              </a:rPr>
              <a:t>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Imam Gouse Peddarumala </a:t>
            </a:r>
            <a:r>
              <a:rPr lang="en-US" sz="1700" i="0" u="none" strike="noStrike" baseline="0" dirty="0" err="1">
                <a:solidFill>
                  <a:srgbClr val="FEFFFF"/>
                </a:solidFill>
                <a:latin typeface="Arial" panose="020B0604020202020204" pitchFamily="34" charset="0"/>
                <a:cs typeface="Arial" panose="020B0604020202020204" pitchFamily="34" charset="0"/>
              </a:rPr>
              <a:t>shaik</a:t>
            </a:r>
            <a:r>
              <a:rPr lang="en-US" sz="1700" i="0" u="none" strike="noStrike" baseline="0" dirty="0">
                <a:solidFill>
                  <a:srgbClr val="FEFFFF"/>
                </a:solidFill>
                <a:latin typeface="Arial" panose="020B0604020202020204" pitchFamily="34" charset="0"/>
                <a:cs typeface="Arial" panose="020B0604020202020204" pitchFamily="34" charset="0"/>
              </a:rPr>
              <a:t>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Sujeet Kumar </a:t>
            </a:r>
          </a:p>
          <a:p>
            <a:pPr indent="-228600" algn="l">
              <a:buFont typeface="Arial" panose="020B0604020202020204" pitchFamily="34" charset="0"/>
              <a:buChar char="•"/>
            </a:pPr>
            <a:r>
              <a:rPr lang="en-US" sz="1700" dirty="0">
                <a:solidFill>
                  <a:srgbClr val="FEFFFF"/>
                </a:solidFill>
                <a:latin typeface="Arial" panose="020B0604020202020204" pitchFamily="34" charset="0"/>
                <a:cs typeface="Arial" panose="020B0604020202020204" pitchFamily="34" charset="0"/>
              </a:rPr>
              <a:t>J</a:t>
            </a:r>
            <a:r>
              <a:rPr lang="en-US" sz="1700" i="0" u="none" strike="noStrike" baseline="0" dirty="0">
                <a:solidFill>
                  <a:srgbClr val="FEFFFF"/>
                </a:solidFill>
                <a:latin typeface="Arial" panose="020B0604020202020204" pitchFamily="34" charset="0"/>
                <a:cs typeface="Arial" panose="020B0604020202020204" pitchFamily="34" charset="0"/>
              </a:rPr>
              <a:t>ami </a:t>
            </a:r>
            <a:r>
              <a:rPr lang="en-US" sz="1700" i="0" u="none" strike="noStrike" baseline="0" dirty="0" err="1">
                <a:solidFill>
                  <a:srgbClr val="FEFFFF"/>
                </a:solidFill>
                <a:latin typeface="Arial" panose="020B0604020202020204" pitchFamily="34" charset="0"/>
                <a:cs typeface="Arial" panose="020B0604020202020204" pitchFamily="34" charset="0"/>
              </a:rPr>
              <a:t>mutyalarao</a:t>
            </a:r>
            <a:r>
              <a:rPr lang="en-US" sz="1700" i="0" u="none" strike="noStrike" baseline="0" dirty="0">
                <a:solidFill>
                  <a:srgbClr val="FEFFFF"/>
                </a:solidFill>
                <a:latin typeface="Arial" panose="020B0604020202020204" pitchFamily="34" charset="0"/>
                <a:cs typeface="Arial" panose="020B0604020202020204" pitchFamily="34" charset="0"/>
              </a:rPr>
              <a:t>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Sudesh K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Adrija Biswas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Priyank Joshi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Neetu </a:t>
            </a:r>
            <a:r>
              <a:rPr lang="en-US" sz="1700" i="0" u="none" strike="noStrike" baseline="0" dirty="0" err="1">
                <a:solidFill>
                  <a:srgbClr val="FEFFFF"/>
                </a:solidFill>
                <a:latin typeface="Arial" panose="020B0604020202020204" pitchFamily="34" charset="0"/>
                <a:cs typeface="Arial" panose="020B0604020202020204" pitchFamily="34" charset="0"/>
              </a:rPr>
              <a:t>kumari</a:t>
            </a:r>
            <a:r>
              <a:rPr lang="en-US" sz="1700" i="0" u="none" strike="noStrike" baseline="0" dirty="0">
                <a:solidFill>
                  <a:srgbClr val="FEFFFF"/>
                </a:solidFill>
                <a:latin typeface="Arial" panose="020B0604020202020204" pitchFamily="34" charset="0"/>
                <a:cs typeface="Arial" panose="020B0604020202020204" pitchFamily="34" charset="0"/>
              </a:rPr>
              <a:t>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Durgesh </a:t>
            </a:r>
            <a:r>
              <a:rPr lang="en-US" sz="1700" i="0" u="none" strike="noStrike" baseline="0" dirty="0" err="1">
                <a:solidFill>
                  <a:srgbClr val="FEFFFF"/>
                </a:solidFill>
                <a:latin typeface="Arial" panose="020B0604020202020204" pitchFamily="34" charset="0"/>
                <a:cs typeface="Arial" panose="020B0604020202020204" pitchFamily="34" charset="0"/>
              </a:rPr>
              <a:t>kumar</a:t>
            </a:r>
            <a:r>
              <a:rPr lang="en-US" sz="1700" i="0" u="none" strike="noStrike" baseline="0" dirty="0">
                <a:solidFill>
                  <a:srgbClr val="FEFFFF"/>
                </a:solidFill>
                <a:latin typeface="Arial" panose="020B0604020202020204" pitchFamily="34" charset="0"/>
                <a:cs typeface="Arial" panose="020B0604020202020204" pitchFamily="34" charset="0"/>
              </a:rPr>
              <a:t> </a:t>
            </a:r>
            <a:endParaRPr lang="en-US" sz="1700" dirty="0">
              <a:solidFill>
                <a:srgbClr val="FE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1579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053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4C5E2F2-3D8E-4DEC-90DA-1416DF0DFE13}"/>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cap="all">
                <a:solidFill>
                  <a:srgbClr val="FFFFFF"/>
                </a:solidFill>
                <a:latin typeface="+mj-lt"/>
                <a:ea typeface="+mj-ea"/>
                <a:cs typeface="+mj-cs"/>
              </a:rPr>
              <a:t>Home Page </a:t>
            </a:r>
          </a:p>
        </p:txBody>
      </p:sp>
      <p:pic>
        <p:nvPicPr>
          <p:cNvPr id="5" name="Picture 4" descr="Graphical user interface, application&#10;&#10;Description automatically generated">
            <a:extLst>
              <a:ext uri="{FF2B5EF4-FFF2-40B4-BE49-F238E27FC236}">
                <a16:creationId xmlns:a16="http://schemas.microsoft.com/office/drawing/2014/main" id="{CAB589BD-178A-AA9D-13FA-D64DD193C960}"/>
              </a:ext>
            </a:extLst>
          </p:cNvPr>
          <p:cNvPicPr>
            <a:picLocks noChangeAspect="1"/>
          </p:cNvPicPr>
          <p:nvPr/>
        </p:nvPicPr>
        <p:blipFill rotWithShape="1">
          <a:blip r:embed="rId2">
            <a:extLst>
              <a:ext uri="{28A0092B-C50C-407E-A947-70E740481C1C}">
                <a14:useLocalDpi xmlns:a14="http://schemas.microsoft.com/office/drawing/2010/main" val="0"/>
              </a:ext>
            </a:extLst>
          </a:blip>
          <a:srcRect r="36648" b="-1"/>
          <a:stretch/>
        </p:blipFill>
        <p:spPr>
          <a:xfrm>
            <a:off x="4855946" y="961812"/>
            <a:ext cx="5553507" cy="4930987"/>
          </a:xfrm>
          <a:prstGeom prst="rect">
            <a:avLst/>
          </a:prstGeom>
        </p:spPr>
      </p:pic>
    </p:spTree>
    <p:extLst>
      <p:ext uri="{BB962C8B-B14F-4D97-AF65-F5344CB8AC3E}">
        <p14:creationId xmlns:p14="http://schemas.microsoft.com/office/powerpoint/2010/main" val="479659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C7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2572AB1-B757-4001-A056-A304EE564F0A}"/>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a:solidFill>
                  <a:srgbClr val="FFFFFF"/>
                </a:solidFill>
                <a:latin typeface="+mj-lt"/>
                <a:ea typeface="+mj-ea"/>
                <a:cs typeface="+mj-cs"/>
              </a:rPr>
              <a:t>Customer Registration Page</a:t>
            </a:r>
          </a:p>
        </p:txBody>
      </p:sp>
      <p:pic>
        <p:nvPicPr>
          <p:cNvPr id="5" name="Picture 4" descr="Graphical user interface, website&#10;&#10;Description automatically generated">
            <a:extLst>
              <a:ext uri="{FF2B5EF4-FFF2-40B4-BE49-F238E27FC236}">
                <a16:creationId xmlns:a16="http://schemas.microsoft.com/office/drawing/2014/main" id="{18DBE49E-B8C5-CF76-E59F-975407D898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405626"/>
            <a:ext cx="7188199" cy="4043359"/>
          </a:xfrm>
          <a:prstGeom prst="rect">
            <a:avLst/>
          </a:prstGeom>
        </p:spPr>
      </p:pic>
    </p:spTree>
    <p:extLst>
      <p:ext uri="{BB962C8B-B14F-4D97-AF65-F5344CB8AC3E}">
        <p14:creationId xmlns:p14="http://schemas.microsoft.com/office/powerpoint/2010/main" val="1257117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05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BBC1A65-720B-439A-A033-F62FA371C360}"/>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cap="all">
                <a:solidFill>
                  <a:srgbClr val="FFFFFF"/>
                </a:solidFill>
                <a:latin typeface="+mj-lt"/>
                <a:ea typeface="+mj-ea"/>
                <a:cs typeface="+mj-cs"/>
              </a:rPr>
              <a:t>Customer Login</a:t>
            </a:r>
          </a:p>
        </p:txBody>
      </p:sp>
      <p:pic>
        <p:nvPicPr>
          <p:cNvPr id="5" name="Picture 4">
            <a:extLst>
              <a:ext uri="{FF2B5EF4-FFF2-40B4-BE49-F238E27FC236}">
                <a16:creationId xmlns:a16="http://schemas.microsoft.com/office/drawing/2014/main" id="{D4F81993-631F-3268-DCE9-5D34D39FFE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733425"/>
            <a:ext cx="7610475" cy="5514975"/>
          </a:xfrm>
          <a:prstGeom prst="rect">
            <a:avLst/>
          </a:prstGeom>
        </p:spPr>
      </p:pic>
    </p:spTree>
    <p:extLst>
      <p:ext uri="{BB962C8B-B14F-4D97-AF65-F5344CB8AC3E}">
        <p14:creationId xmlns:p14="http://schemas.microsoft.com/office/powerpoint/2010/main" val="216193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0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9927E7-BC8A-4AA8-8D30-3BED28F7456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Washer login</a:t>
            </a:r>
          </a:p>
        </p:txBody>
      </p:sp>
      <p:pic>
        <p:nvPicPr>
          <p:cNvPr id="5" name="Picture 4">
            <a:extLst>
              <a:ext uri="{FF2B5EF4-FFF2-40B4-BE49-F238E27FC236}">
                <a16:creationId xmlns:a16="http://schemas.microsoft.com/office/drawing/2014/main" id="{85BC0C82-786E-4046-BFC2-6CD225369C52}"/>
              </a:ext>
            </a:extLst>
          </p:cNvPr>
          <p:cNvPicPr>
            <a:picLocks noChangeAspect="1"/>
          </p:cNvPicPr>
          <p:nvPr/>
        </p:nvPicPr>
        <p:blipFill>
          <a:blip r:embed="rId2"/>
          <a:stretch>
            <a:fillRect/>
          </a:stretch>
        </p:blipFill>
        <p:spPr>
          <a:xfrm>
            <a:off x="3921760" y="660401"/>
            <a:ext cx="8067040" cy="5384800"/>
          </a:xfrm>
          <a:prstGeom prst="rect">
            <a:avLst/>
          </a:prstGeom>
        </p:spPr>
      </p:pic>
    </p:spTree>
    <p:extLst>
      <p:ext uri="{BB962C8B-B14F-4D97-AF65-F5344CB8AC3E}">
        <p14:creationId xmlns:p14="http://schemas.microsoft.com/office/powerpoint/2010/main" val="386124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65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304DF-08EA-419D-9949-92DC7A852DD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Admin Login</a:t>
            </a:r>
          </a:p>
        </p:txBody>
      </p:sp>
      <p:pic>
        <p:nvPicPr>
          <p:cNvPr id="10" name="Picture 9">
            <a:extLst>
              <a:ext uri="{FF2B5EF4-FFF2-40B4-BE49-F238E27FC236}">
                <a16:creationId xmlns:a16="http://schemas.microsoft.com/office/drawing/2014/main" id="{96D0DFF0-5117-4176-ABBD-2AA89248BFDA}"/>
              </a:ext>
            </a:extLst>
          </p:cNvPr>
          <p:cNvPicPr>
            <a:picLocks noChangeAspect="1"/>
          </p:cNvPicPr>
          <p:nvPr/>
        </p:nvPicPr>
        <p:blipFill>
          <a:blip r:embed="rId2"/>
          <a:stretch>
            <a:fillRect/>
          </a:stretch>
        </p:blipFill>
        <p:spPr>
          <a:xfrm>
            <a:off x="3870961" y="609600"/>
            <a:ext cx="8178800" cy="5669280"/>
          </a:xfrm>
          <a:prstGeom prst="rect">
            <a:avLst/>
          </a:prstGeom>
        </p:spPr>
      </p:pic>
    </p:spTree>
    <p:extLst>
      <p:ext uri="{BB962C8B-B14F-4D97-AF65-F5344CB8AC3E}">
        <p14:creationId xmlns:p14="http://schemas.microsoft.com/office/powerpoint/2010/main" val="717697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A4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872D8F-DBF0-4DDB-BAE1-C94CA1501229}"/>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Booking History Page</a:t>
            </a:r>
          </a:p>
        </p:txBody>
      </p:sp>
      <p:sp>
        <p:nvSpPr>
          <p:cNvPr id="5" name="TextBox 4">
            <a:extLst>
              <a:ext uri="{FF2B5EF4-FFF2-40B4-BE49-F238E27FC236}">
                <a16:creationId xmlns:a16="http://schemas.microsoft.com/office/drawing/2014/main" id="{B512FDB8-464F-4A2B-BF24-5A99F7F5561F}"/>
              </a:ext>
            </a:extLst>
          </p:cNvPr>
          <p:cNvSpPr txBox="1"/>
          <p:nvPr/>
        </p:nvSpPr>
        <p:spPr>
          <a:xfrm>
            <a:off x="4038600" y="4884873"/>
            <a:ext cx="7188199" cy="129209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dirty="0"/>
          </a:p>
        </p:txBody>
      </p:sp>
      <p:pic>
        <p:nvPicPr>
          <p:cNvPr id="4" name="Picture 3" descr="Graphical user interface, application&#10;&#10;Description automatically generated">
            <a:extLst>
              <a:ext uri="{FF2B5EF4-FFF2-40B4-BE49-F238E27FC236}">
                <a16:creationId xmlns:a16="http://schemas.microsoft.com/office/drawing/2014/main" id="{35547E42-7BF2-4B27-95CF-A24B0CC51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240" y="447040"/>
            <a:ext cx="7929316" cy="6278880"/>
          </a:xfrm>
          <a:prstGeom prst="rect">
            <a:avLst/>
          </a:prstGeom>
        </p:spPr>
      </p:pic>
    </p:spTree>
    <p:extLst>
      <p:ext uri="{BB962C8B-B14F-4D97-AF65-F5344CB8AC3E}">
        <p14:creationId xmlns:p14="http://schemas.microsoft.com/office/powerpoint/2010/main" val="1568706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547893-9E93-439B-9020-E136D3FB206F}"/>
              </a:ext>
            </a:extLst>
          </p:cNvPr>
          <p:cNvPicPr>
            <a:picLocks noChangeAspect="1"/>
          </p:cNvPicPr>
          <p:nvPr/>
        </p:nvPicPr>
        <p:blipFill rotWithShape="1">
          <a:blip r:embed="rId2"/>
          <a:srcRect t="11174" b="3275"/>
          <a:stretch/>
        </p:blipFill>
        <p:spPr>
          <a:xfrm>
            <a:off x="20" y="10"/>
            <a:ext cx="12191980" cy="6857990"/>
          </a:xfrm>
          <a:prstGeom prst="rect">
            <a:avLst/>
          </a:prstGeom>
        </p:spPr>
      </p:pic>
      <p:sp>
        <p:nvSpPr>
          <p:cNvPr id="8" name="Freeform: Shape 7">
            <a:extLst>
              <a:ext uri="{FF2B5EF4-FFF2-40B4-BE49-F238E27FC236}">
                <a16:creationId xmlns:a16="http://schemas.microsoft.com/office/drawing/2014/main" id="{8FF5081D-6F37-4BB4-B5EA-A11692358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43467 w 12192000"/>
              <a:gd name="connsiteY0" fmla="*/ 643467 h 6858000"/>
              <a:gd name="connsiteX1" fmla="*/ 643467 w 12192000"/>
              <a:gd name="connsiteY1" fmla="*/ 6214533 h 6858000"/>
              <a:gd name="connsiteX2" fmla="*/ 11548533 w 12192000"/>
              <a:gd name="connsiteY2" fmla="*/ 6214533 h 6858000"/>
              <a:gd name="connsiteX3" fmla="*/ 11548533 w 12192000"/>
              <a:gd name="connsiteY3" fmla="*/ 64346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43467" y="643467"/>
                </a:moveTo>
                <a:lnTo>
                  <a:pt x="643467" y="6214533"/>
                </a:lnTo>
                <a:lnTo>
                  <a:pt x="11548533" y="6214533"/>
                </a:lnTo>
                <a:lnTo>
                  <a:pt x="11548533" y="643467"/>
                </a:lnTo>
                <a:close/>
                <a:moveTo>
                  <a:pt x="0" y="0"/>
                </a:moveTo>
                <a:lnTo>
                  <a:pt x="12192000" y="0"/>
                </a:lnTo>
                <a:lnTo>
                  <a:pt x="12192000" y="6858000"/>
                </a:lnTo>
                <a:lnTo>
                  <a:pt x="0" y="6858000"/>
                </a:lnTo>
                <a:close/>
              </a:path>
            </a:pathLst>
          </a:custGeom>
          <a:solidFill>
            <a:srgbClr val="23276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DC041D-D1C3-4296-85D0-23923F3A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627698"/>
            <a:ext cx="10915650" cy="5602605"/>
          </a:xfrm>
          <a:prstGeom prst="rect">
            <a:avLst/>
          </a:prstGeom>
          <a:noFill/>
          <a:ln w="44450" cap="sq" cmpd="dbl">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9580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CDFDAE-FFDB-4F46-95D4-F5D6FB3BD773}"/>
              </a:ext>
            </a:extLst>
          </p:cNvPr>
          <p:cNvSpPr txBox="1"/>
          <p:nvPr/>
        </p:nvSpPr>
        <p:spPr>
          <a:xfrm>
            <a:off x="798633" y="272562"/>
            <a:ext cx="8450141" cy="584775"/>
          </a:xfrm>
          <a:prstGeom prst="rect">
            <a:avLst/>
          </a:prstGeom>
          <a:noFill/>
        </p:spPr>
        <p:txBody>
          <a:bodyPr wrap="square" rtlCol="0">
            <a:spAutoFit/>
          </a:bodyPr>
          <a:lstStyle/>
          <a:p>
            <a:pPr algn="ctr"/>
            <a:r>
              <a:rPr lang="en-US" sz="3200" b="1" dirty="0">
                <a:solidFill>
                  <a:schemeClr val="accent1">
                    <a:lumMod val="75000"/>
                  </a:schemeClr>
                </a:solidFill>
                <a:latin typeface="Arial" panose="020B0604020202020204" pitchFamily="34" charset="0"/>
                <a:cs typeface="Arial" panose="020B0604020202020204" pitchFamily="34" charset="0"/>
              </a:rPr>
              <a:t>Payment Page</a:t>
            </a:r>
          </a:p>
        </p:txBody>
      </p:sp>
      <p:pic>
        <p:nvPicPr>
          <p:cNvPr id="4" name="Picture 3">
            <a:extLst>
              <a:ext uri="{FF2B5EF4-FFF2-40B4-BE49-F238E27FC236}">
                <a16:creationId xmlns:a16="http://schemas.microsoft.com/office/drawing/2014/main" id="{43EB7C6F-03CF-4B05-8F55-7345E7682792}"/>
              </a:ext>
            </a:extLst>
          </p:cNvPr>
          <p:cNvPicPr>
            <a:picLocks noChangeAspect="1"/>
          </p:cNvPicPr>
          <p:nvPr/>
        </p:nvPicPr>
        <p:blipFill>
          <a:blip r:embed="rId2"/>
          <a:stretch>
            <a:fillRect/>
          </a:stretch>
        </p:blipFill>
        <p:spPr>
          <a:xfrm>
            <a:off x="4495800" y="1343026"/>
            <a:ext cx="6677025" cy="4562474"/>
          </a:xfrm>
          <a:prstGeom prst="rect">
            <a:avLst/>
          </a:prstGeom>
        </p:spPr>
      </p:pic>
      <p:sp>
        <p:nvSpPr>
          <p:cNvPr id="8" name="TextBox 7">
            <a:extLst>
              <a:ext uri="{FF2B5EF4-FFF2-40B4-BE49-F238E27FC236}">
                <a16:creationId xmlns:a16="http://schemas.microsoft.com/office/drawing/2014/main" id="{205362AD-35B4-4BD5-B18C-C4494CBE6515}"/>
              </a:ext>
            </a:extLst>
          </p:cNvPr>
          <p:cNvSpPr txBox="1"/>
          <p:nvPr/>
        </p:nvSpPr>
        <p:spPr>
          <a:xfrm>
            <a:off x="419100" y="1914525"/>
            <a:ext cx="3543300" cy="830997"/>
          </a:xfrm>
          <a:prstGeom prst="rect">
            <a:avLst/>
          </a:prstGeom>
          <a:noFill/>
        </p:spPr>
        <p:txBody>
          <a:bodyPr wrap="squar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Click on Pay Now button for online payment</a:t>
            </a:r>
          </a:p>
        </p:txBody>
      </p:sp>
    </p:spTree>
    <p:extLst>
      <p:ext uri="{BB962C8B-B14F-4D97-AF65-F5344CB8AC3E}">
        <p14:creationId xmlns:p14="http://schemas.microsoft.com/office/powerpoint/2010/main" val="349986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A5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3198A9-A456-437A-B2FF-F296273AE42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200">
                <a:solidFill>
                  <a:srgbClr val="FFFFFF"/>
                </a:solidFill>
              </a:rPr>
              <a:t>It will redirect you to RazorPay payment gateway</a:t>
            </a:r>
            <a:br>
              <a:rPr lang="en-US" sz="2200">
                <a:solidFill>
                  <a:srgbClr val="FFFFFF"/>
                </a:solidFill>
              </a:rPr>
            </a:br>
            <a:endParaRPr lang="en-IN" sz="2200">
              <a:solidFill>
                <a:srgbClr val="FFFFFF"/>
              </a:solidFill>
            </a:endParaRPr>
          </a:p>
        </p:txBody>
      </p:sp>
      <p:pic>
        <p:nvPicPr>
          <p:cNvPr id="5" name="Picture 4" descr="Graphical user interface, application&#10;&#10;Description automatically generated">
            <a:extLst>
              <a:ext uri="{FF2B5EF4-FFF2-40B4-BE49-F238E27FC236}">
                <a16:creationId xmlns:a16="http://schemas.microsoft.com/office/drawing/2014/main" id="{E7970D72-41D8-42AC-BF65-567EC54C0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833120"/>
            <a:ext cx="7188199" cy="5435599"/>
          </a:xfrm>
          <a:prstGeom prst="rect">
            <a:avLst/>
          </a:prstGeom>
        </p:spPr>
      </p:pic>
    </p:spTree>
    <p:extLst>
      <p:ext uri="{BB962C8B-B14F-4D97-AF65-F5344CB8AC3E}">
        <p14:creationId xmlns:p14="http://schemas.microsoft.com/office/powerpoint/2010/main" val="4184307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8CDA344-E507-4565-BB7F-35A85BC7F874}"/>
              </a:ext>
            </a:extLst>
          </p:cNvPr>
          <p:cNvSpPr txBox="1"/>
          <p:nvPr/>
        </p:nvSpPr>
        <p:spPr>
          <a:xfrm>
            <a:off x="643467" y="321734"/>
            <a:ext cx="10905066" cy="1135737"/>
          </a:xfrm>
          <a:prstGeom prst="ellipse">
            <a:avLst/>
          </a:prstGeom>
        </p:spPr>
        <p:txBody>
          <a:bodyPr vert="horz" lIns="91440" tIns="45720" rIns="91440" bIns="45720" rtlCol="0" anchor="ctr">
            <a:normAutofit/>
          </a:bodyPr>
          <a:lstStyle/>
          <a:p>
            <a:pPr>
              <a:lnSpc>
                <a:spcPct val="90000"/>
              </a:lnSpc>
              <a:spcBef>
                <a:spcPct val="0"/>
              </a:spcBef>
              <a:spcAft>
                <a:spcPts val="600"/>
              </a:spcAft>
            </a:pPr>
            <a:r>
              <a:rPr lang="en-US" sz="3200" b="1" i="0" kern="1200" cap="all" dirty="0">
                <a:solidFill>
                  <a:schemeClr val="accent1">
                    <a:lumMod val="75000"/>
                  </a:schemeClr>
                </a:solidFill>
                <a:latin typeface="Arial" panose="020B0604020202020204" pitchFamily="34" charset="0"/>
                <a:ea typeface="+mj-ea"/>
                <a:cs typeface="Arial" panose="020B0604020202020204" pitchFamily="34" charset="0"/>
              </a:rPr>
              <a:t>Accept and Reject page</a:t>
            </a:r>
            <a:endParaRPr lang="en-US" sz="3200" b="1" kern="1200" cap="all" dirty="0">
              <a:solidFill>
                <a:schemeClr val="accent1">
                  <a:lumMod val="75000"/>
                </a:schemeClr>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48AC7D87-1286-4141-9418-B6235943BF16}"/>
              </a:ext>
            </a:extLst>
          </p:cNvPr>
          <p:cNvSpPr txBox="1"/>
          <p:nvPr/>
        </p:nvSpPr>
        <p:spPr>
          <a:xfrm>
            <a:off x="643469" y="1782981"/>
            <a:ext cx="4008384" cy="4393982"/>
          </a:xfrm>
          <a:prstGeom prst="rect">
            <a:avLst/>
          </a:prstGeom>
        </p:spPr>
        <p:txBody>
          <a:bodyPr vert="horz" lIns="91440" tIns="45720" rIns="91440" bIns="45720" rtlCol="0">
            <a:normAutofit/>
          </a:bodyPr>
          <a:lstStyle/>
          <a:p>
            <a:pPr indent="-228600">
              <a:lnSpc>
                <a:spcPct val="90000"/>
              </a:lnSpc>
              <a:spcAft>
                <a:spcPts val="600"/>
              </a:spcAft>
              <a:buClr>
                <a:schemeClr val="accent1">
                  <a:lumMod val="60000"/>
                  <a:lumOff val="40000"/>
                </a:schemeClr>
              </a:buClr>
              <a:buSzPct val="160000"/>
              <a:buFont typeface="Arial" panose="020B0604020202020204" pitchFamily="34" charset="0"/>
              <a:buChar char="•"/>
            </a:pPr>
            <a:r>
              <a:rPr lang="en-US" sz="2000" cap="all" dirty="0">
                <a:solidFill>
                  <a:schemeClr val="accent1">
                    <a:lumMod val="75000"/>
                  </a:schemeClr>
                </a:solidFill>
                <a:latin typeface="Arial" panose="020B0604020202020204" pitchFamily="34" charset="0"/>
                <a:cs typeface="Arial" panose="020B0604020202020204" pitchFamily="34" charset="0"/>
              </a:rPr>
              <a:t>After log in as a service provider a list of orders is displayed, You may accept or decline the order</a:t>
            </a:r>
          </a:p>
        </p:txBody>
      </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Graphical user interface, text, application&#10;&#10;Description automatically generated">
            <a:extLst>
              <a:ext uri="{FF2B5EF4-FFF2-40B4-BE49-F238E27FC236}">
                <a16:creationId xmlns:a16="http://schemas.microsoft.com/office/drawing/2014/main" id="{1AF7627C-891B-4424-B9EC-961B452DB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7973" y="1670241"/>
            <a:ext cx="6896678" cy="4644612"/>
          </a:xfrm>
          <a:prstGeom prst="rect">
            <a:avLst/>
          </a:prstGeom>
        </p:spPr>
      </p:pic>
      <p:grpSp>
        <p:nvGrpSpPr>
          <p:cNvPr id="32" name="Group 3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3" name="Rectangle 3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04473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4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E140143-FF0C-4369-9D9A-3F9B8B2FE53C}"/>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Table of Contents:</a:t>
            </a:r>
          </a:p>
        </p:txBody>
      </p:sp>
      <p:sp>
        <p:nvSpPr>
          <p:cNvPr id="26" name="Content Placeholder 2">
            <a:extLst>
              <a:ext uri="{FF2B5EF4-FFF2-40B4-BE49-F238E27FC236}">
                <a16:creationId xmlns:a16="http://schemas.microsoft.com/office/drawing/2014/main" id="{E4D2DD21-E9E1-4906-8132-3ED4FCE4D950}"/>
              </a:ext>
            </a:extLst>
          </p:cNvPr>
          <p:cNvSpPr>
            <a:spLocks noGrp="1"/>
          </p:cNvSpPr>
          <p:nvPr>
            <p:ph idx="1"/>
          </p:nvPr>
        </p:nvSpPr>
        <p:spPr>
          <a:xfrm>
            <a:off x="1367624" y="2490436"/>
            <a:ext cx="9708995" cy="3567173"/>
          </a:xfrm>
        </p:spPr>
        <p:txBody>
          <a:bodyPr anchor="ctr">
            <a:normAutofit/>
          </a:bodyPr>
          <a:lstStyle/>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Introduction</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Problem Statement</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Proposed System</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Technologies</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Use Case Diagrams</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Sequence Diagram For Customer</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Sequence Diagram For Admin</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Sequence Diagram For Washer</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Technology Used</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Output Diagram</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Conclusion</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References</a:t>
            </a:r>
          </a:p>
        </p:txBody>
      </p:sp>
    </p:spTree>
    <p:extLst>
      <p:ext uri="{BB962C8B-B14F-4D97-AF65-F5344CB8AC3E}">
        <p14:creationId xmlns:p14="http://schemas.microsoft.com/office/powerpoint/2010/main" val="3048796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121E6D-1270-4E92-9D36-87F202A834A6}"/>
              </a:ext>
            </a:extLst>
          </p:cNvPr>
          <p:cNvPicPr>
            <a:picLocks noChangeAspect="1"/>
          </p:cNvPicPr>
          <p:nvPr/>
        </p:nvPicPr>
        <p:blipFill>
          <a:blip r:embed="rId2"/>
          <a:stretch>
            <a:fillRect/>
          </a:stretch>
        </p:blipFill>
        <p:spPr>
          <a:xfrm>
            <a:off x="4514851" y="1236107"/>
            <a:ext cx="7012940" cy="4678918"/>
          </a:xfrm>
          <a:prstGeom prst="rect">
            <a:avLst/>
          </a:prstGeom>
        </p:spPr>
      </p:pic>
      <p:sp>
        <p:nvSpPr>
          <p:cNvPr id="6" name="TextBox 5">
            <a:extLst>
              <a:ext uri="{FF2B5EF4-FFF2-40B4-BE49-F238E27FC236}">
                <a16:creationId xmlns:a16="http://schemas.microsoft.com/office/drawing/2014/main" id="{FB9512D8-F36F-4DB0-9BD8-4729BB0A5AB8}"/>
              </a:ext>
            </a:extLst>
          </p:cNvPr>
          <p:cNvSpPr txBox="1"/>
          <p:nvPr/>
        </p:nvSpPr>
        <p:spPr>
          <a:xfrm>
            <a:off x="3027680" y="142875"/>
            <a:ext cx="6847839" cy="584775"/>
          </a:xfrm>
          <a:prstGeom prst="rect">
            <a:avLst/>
          </a:prstGeom>
          <a:noFill/>
        </p:spPr>
        <p:txBody>
          <a:bodyPr wrap="square" rtlCol="0">
            <a:spAutoFit/>
          </a:bodyPr>
          <a:lstStyle/>
          <a:p>
            <a:pPr algn="ctr"/>
            <a:r>
              <a:rPr lang="en-US" sz="3200" b="1" dirty="0">
                <a:solidFill>
                  <a:schemeClr val="accent1">
                    <a:lumMod val="75000"/>
                  </a:schemeClr>
                </a:solidFill>
                <a:latin typeface="Arial" panose="020B0604020202020204" pitchFamily="34" charset="0"/>
                <a:cs typeface="Arial" panose="020B0604020202020204" pitchFamily="34" charset="0"/>
              </a:rPr>
              <a:t>MAP Display Location</a:t>
            </a:r>
          </a:p>
        </p:txBody>
      </p:sp>
      <p:sp>
        <p:nvSpPr>
          <p:cNvPr id="7" name="TextBox 6">
            <a:extLst>
              <a:ext uri="{FF2B5EF4-FFF2-40B4-BE49-F238E27FC236}">
                <a16:creationId xmlns:a16="http://schemas.microsoft.com/office/drawing/2014/main" id="{60255E00-890E-4D8D-8F05-336CD2D0A34B}"/>
              </a:ext>
            </a:extLst>
          </p:cNvPr>
          <p:cNvSpPr txBox="1"/>
          <p:nvPr/>
        </p:nvSpPr>
        <p:spPr>
          <a:xfrm>
            <a:off x="1295400" y="1514475"/>
            <a:ext cx="2286000" cy="1323439"/>
          </a:xfrm>
          <a:prstGeom prst="rect">
            <a:avLst/>
          </a:prstGeom>
          <a:noFill/>
        </p:spPr>
        <p:txBody>
          <a:bodyPr wrap="square" rtlCol="0">
            <a:spAutoFit/>
          </a:bodyPr>
          <a:lstStyle/>
          <a:p>
            <a:r>
              <a:rPr lang="en-US" sz="2000" dirty="0">
                <a:solidFill>
                  <a:schemeClr val="accent1">
                    <a:lumMod val="75000"/>
                  </a:schemeClr>
                </a:solidFill>
                <a:latin typeface="Arial" panose="020B0604020202020204" pitchFamily="34" charset="0"/>
                <a:cs typeface="Arial" panose="020B0604020202020204" pitchFamily="34" charset="0"/>
              </a:rPr>
              <a:t>After accepting an Order the address of Customer will  be Displayed Here</a:t>
            </a:r>
          </a:p>
        </p:txBody>
      </p:sp>
    </p:spTree>
    <p:extLst>
      <p:ext uri="{BB962C8B-B14F-4D97-AF65-F5344CB8AC3E}">
        <p14:creationId xmlns:p14="http://schemas.microsoft.com/office/powerpoint/2010/main" val="364521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AA24DE7-C336-4994-8C52-D9B3F3D0F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311" y="953311"/>
            <a:ext cx="10603149" cy="5263867"/>
          </a:xfrm>
          <a:prstGeom prst="roundRect">
            <a:avLst>
              <a:gd name="adj" fmla="val 156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27FC25F-12FD-4347-A9B3-7490E24D4B58}"/>
              </a:ext>
            </a:extLst>
          </p:cNvPr>
          <p:cNvSpPr txBox="1"/>
          <p:nvPr/>
        </p:nvSpPr>
        <p:spPr>
          <a:xfrm>
            <a:off x="640080" y="640080"/>
            <a:ext cx="2752354" cy="2709275"/>
          </a:xfrm>
          <a:prstGeom prst="rect">
            <a:avLst/>
          </a:prstGeom>
          <a:solidFill>
            <a:srgbClr val="4E6173"/>
          </a:solidFill>
          <a:ln>
            <a:solidFill>
              <a:srgbClr val="4E6173"/>
            </a:solidFill>
          </a:ln>
        </p:spPr>
        <p:txBody>
          <a:bodyPr vert="horz" lIns="91440" tIns="45720" rIns="91440" bIns="45720" rtlCol="0" anchor="ctr">
            <a:normAutofit/>
          </a:bodyPr>
          <a:lstStyle/>
          <a:p>
            <a:pPr algn="ctr">
              <a:lnSpc>
                <a:spcPct val="90000"/>
              </a:lnSpc>
              <a:spcBef>
                <a:spcPct val="0"/>
              </a:spcBef>
              <a:spcAft>
                <a:spcPts val="600"/>
              </a:spcAft>
            </a:pPr>
            <a:r>
              <a:rPr lang="en-US" sz="2800" b="1" kern="1200">
                <a:solidFill>
                  <a:srgbClr val="FFFFFF"/>
                </a:solidFill>
                <a:latin typeface="+mj-lt"/>
                <a:ea typeface="+mj-ea"/>
                <a:cs typeface="+mj-cs"/>
              </a:rPr>
              <a:t>Customer Feedback</a:t>
            </a:r>
          </a:p>
        </p:txBody>
      </p:sp>
      <p:pic>
        <p:nvPicPr>
          <p:cNvPr id="3" name="Picture 2">
            <a:extLst>
              <a:ext uri="{FF2B5EF4-FFF2-40B4-BE49-F238E27FC236}">
                <a16:creationId xmlns:a16="http://schemas.microsoft.com/office/drawing/2014/main" id="{2B2391C0-DDD8-4D02-9920-945B67195070}"/>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110665" y="1671562"/>
            <a:ext cx="6804078" cy="3827293"/>
          </a:xfrm>
          <a:prstGeom prst="rect">
            <a:avLst/>
          </a:prstGeom>
        </p:spPr>
      </p:pic>
    </p:spTree>
    <p:extLst>
      <p:ext uri="{BB962C8B-B14F-4D97-AF65-F5344CB8AC3E}">
        <p14:creationId xmlns:p14="http://schemas.microsoft.com/office/powerpoint/2010/main" val="314578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5263E1D-819D-4582-8D5A-68B3809F7034}"/>
              </a:ext>
            </a:extLst>
          </p:cNvPr>
          <p:cNvSpPr txBox="1"/>
          <p:nvPr/>
        </p:nvSpPr>
        <p:spPr>
          <a:xfrm>
            <a:off x="965199" y="851517"/>
            <a:ext cx="5130795" cy="146177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cap="all" dirty="0">
                <a:solidFill>
                  <a:schemeClr val="accent1">
                    <a:lumMod val="75000"/>
                  </a:schemeClr>
                </a:solidFill>
                <a:latin typeface="+mj-lt"/>
                <a:ea typeface="+mj-ea"/>
                <a:cs typeface="+mj-cs"/>
              </a:rPr>
              <a:t>Conclusion</a:t>
            </a:r>
          </a:p>
        </p:txBody>
      </p:sp>
      <p:sp>
        <p:nvSpPr>
          <p:cNvPr id="5" name="TextBox 4">
            <a:extLst>
              <a:ext uri="{FF2B5EF4-FFF2-40B4-BE49-F238E27FC236}">
                <a16:creationId xmlns:a16="http://schemas.microsoft.com/office/drawing/2014/main" id="{11020CD7-42C9-44FC-88A9-1C43B431EF10}"/>
              </a:ext>
            </a:extLst>
          </p:cNvPr>
          <p:cNvSpPr txBox="1"/>
          <p:nvPr/>
        </p:nvSpPr>
        <p:spPr>
          <a:xfrm>
            <a:off x="965200" y="2470248"/>
            <a:ext cx="4048344" cy="353623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The Main Objective of this Project to flexible the Car Wash . </a:t>
            </a:r>
            <a:r>
              <a:rPr lang="en-US" sz="2000" dirty="0">
                <a:effectLst/>
              </a:rPr>
              <a:t>Whether it's your home, salon, office or any other place, your car wash is just a few taps away. Few moments spend in signup can save your valuable time. All you need to do is just enter your car, address, and payment details. A washer will come at your location and give your car a premium wash. </a:t>
            </a:r>
            <a:endParaRPr lang="en-US" sz="2000" dirty="0"/>
          </a:p>
        </p:txBody>
      </p:sp>
      <p:sp>
        <p:nvSpPr>
          <p:cNvPr id="49" name="Freeform: Shape 48">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2" name="Graphic 24" descr="Car">
            <a:extLst>
              <a:ext uri="{FF2B5EF4-FFF2-40B4-BE49-F238E27FC236}">
                <a16:creationId xmlns:a16="http://schemas.microsoft.com/office/drawing/2014/main" id="{47C9A79A-FF6C-977F-27D5-65837193D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
        <p:nvSpPr>
          <p:cNvPr id="4" name="Content Placeholder 2">
            <a:extLst>
              <a:ext uri="{FF2B5EF4-FFF2-40B4-BE49-F238E27FC236}">
                <a16:creationId xmlns:a16="http://schemas.microsoft.com/office/drawing/2014/main" id="{05C26AB2-8708-4422-8940-4B946AF78E0E}"/>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buClr>
                <a:schemeClr val="accent1"/>
              </a:buClr>
              <a:buSzPct val="160000"/>
            </a:pPr>
            <a:endParaRPr lang="en-US" sz="2000" cap="all" dirty="0"/>
          </a:p>
        </p:txBody>
      </p:sp>
      <p:sp>
        <p:nvSpPr>
          <p:cNvPr id="3" name="Content Placeholder 2">
            <a:extLst>
              <a:ext uri="{FF2B5EF4-FFF2-40B4-BE49-F238E27FC236}">
                <a16:creationId xmlns:a16="http://schemas.microsoft.com/office/drawing/2014/main" id="{FC6AD86A-81EF-41A6-8FE1-E8DAC20904FE}"/>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8789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4">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24">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BFF8407C-DC4C-4C95-8A27-7823F0A7DC35}"/>
              </a:ext>
            </a:extLst>
          </p:cNvPr>
          <p:cNvSpPr txBox="1"/>
          <p:nvPr/>
        </p:nvSpPr>
        <p:spPr>
          <a:xfrm>
            <a:off x="958506" y="800392"/>
            <a:ext cx="10264697" cy="1212102"/>
          </a:xfrm>
          <a:prstGeom prst="ellipse">
            <a:avLst/>
          </a:prstGeom>
        </p:spPr>
        <p:txBody>
          <a:bodyPr vert="horz" lIns="91440" tIns="45720" rIns="91440" bIns="45720" rtlCol="0" anchor="ctr">
            <a:normAutofit/>
          </a:bodyPr>
          <a:lstStyle/>
          <a:p>
            <a:pPr>
              <a:lnSpc>
                <a:spcPct val="90000"/>
              </a:lnSpc>
              <a:spcBef>
                <a:spcPct val="0"/>
              </a:spcBef>
              <a:spcAft>
                <a:spcPts val="600"/>
              </a:spcAft>
            </a:pPr>
            <a:r>
              <a:rPr lang="en-US" sz="4000" kern="1200" cap="all">
                <a:solidFill>
                  <a:srgbClr val="FFFFFF"/>
                </a:solidFill>
                <a:latin typeface="+mj-lt"/>
                <a:ea typeface="+mj-ea"/>
                <a:cs typeface="+mj-cs"/>
              </a:rPr>
              <a:t>References</a:t>
            </a:r>
          </a:p>
        </p:txBody>
      </p:sp>
      <p:sp>
        <p:nvSpPr>
          <p:cNvPr id="3" name="Content Placeholder 2">
            <a:extLst>
              <a:ext uri="{FF2B5EF4-FFF2-40B4-BE49-F238E27FC236}">
                <a16:creationId xmlns:a16="http://schemas.microsoft.com/office/drawing/2014/main" id="{78939B2E-DD9B-4021-9903-4DB1D3066FC7}"/>
              </a:ext>
            </a:extLst>
          </p:cNvPr>
          <p:cNvSpPr txBox="1">
            <a:spLocks/>
          </p:cNvSpPr>
          <p:nvPr/>
        </p:nvSpPr>
        <p:spPr>
          <a:xfrm>
            <a:off x="1367624" y="2490436"/>
            <a:ext cx="9708995" cy="356717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a:buClr>
                <a:schemeClr val="accent1"/>
              </a:buClr>
              <a:buSzPct val="160000"/>
            </a:pPr>
            <a:r>
              <a:rPr lang="en-US" sz="1300" b="1" u="sng" cap="all">
                <a:hlinkClick r:id="rId2"/>
              </a:rPr>
              <a:t>https://www.w3schools.com/html/</a:t>
            </a:r>
            <a:endParaRPr lang="en-US" sz="1300" cap="all"/>
          </a:p>
          <a:p>
            <a:pPr marL="342900" lvl="0">
              <a:buClr>
                <a:schemeClr val="accent1"/>
              </a:buClr>
              <a:buSzPct val="160000"/>
            </a:pPr>
            <a:r>
              <a:rPr lang="en-US" sz="1300" b="1" u="sng" cap="all">
                <a:hlinkClick r:id="rId3"/>
              </a:rPr>
              <a:t>https://www.w3schools.com/w3css/</a:t>
            </a:r>
            <a:endParaRPr lang="en-US" sz="1300" cap="all"/>
          </a:p>
          <a:p>
            <a:pPr marL="342900" lvl="0">
              <a:buClr>
                <a:schemeClr val="accent1"/>
              </a:buClr>
              <a:buSzPct val="160000"/>
            </a:pPr>
            <a:r>
              <a:rPr lang="en-US" sz="1300" b="1" u="sng" cap="all">
                <a:hlinkClick r:id="rId4"/>
              </a:rPr>
              <a:t>https://www.w3schools.com/js/</a:t>
            </a:r>
            <a:endParaRPr lang="en-US" sz="1300" cap="all"/>
          </a:p>
          <a:p>
            <a:pPr marL="342900" lvl="0">
              <a:buClr>
                <a:schemeClr val="accent1"/>
              </a:buClr>
              <a:buSzPct val="160000"/>
            </a:pPr>
            <a:r>
              <a:rPr lang="en-US" sz="1300" b="1" u="sng" cap="all">
                <a:hlinkClick r:id="rId5"/>
              </a:rPr>
              <a:t>https://codewithmosh.com/p/the-ultimate-typescript</a:t>
            </a:r>
            <a:endParaRPr lang="en-US" sz="1300" cap="all"/>
          </a:p>
          <a:p>
            <a:pPr marL="342900" lvl="0">
              <a:buClr>
                <a:schemeClr val="accent1"/>
              </a:buClr>
              <a:buSzPct val="160000"/>
            </a:pPr>
            <a:r>
              <a:rPr lang="en-US" sz="1300" b="1" u="sng" cap="all">
                <a:hlinkClick r:id="rId6"/>
              </a:rPr>
              <a:t>https://programmingwithmosh.com/angular/</a:t>
            </a:r>
            <a:endParaRPr lang="en-US" sz="1300" cap="all"/>
          </a:p>
          <a:p>
            <a:pPr marL="342900" lvl="0">
              <a:buClr>
                <a:schemeClr val="accent1"/>
              </a:buClr>
              <a:buSzPct val="160000"/>
            </a:pPr>
            <a:r>
              <a:rPr lang="en-US" sz="1300" b="1" u="sng" cap="all">
                <a:hlinkClick r:id="rId7"/>
              </a:rPr>
              <a:t>https://www.tutorialsteacher.com/webapi</a:t>
            </a:r>
            <a:endParaRPr lang="en-US" sz="1300" cap="all"/>
          </a:p>
          <a:p>
            <a:pPr marL="342900" lvl="0">
              <a:buClr>
                <a:schemeClr val="accent1"/>
              </a:buClr>
              <a:buSzPct val="160000"/>
            </a:pPr>
            <a:r>
              <a:rPr lang="en-US" sz="1300" b="1" u="sng" cap="all">
                <a:hlinkClick r:id="rId8"/>
              </a:rPr>
              <a:t>https://www.pluralsight.com/paths/aspnet-core</a:t>
            </a:r>
            <a:endParaRPr lang="en-US" sz="1300" cap="all"/>
          </a:p>
          <a:p>
            <a:pPr marL="342900" lvl="0">
              <a:buClr>
                <a:schemeClr val="accent1"/>
              </a:buClr>
              <a:buSzPct val="160000"/>
            </a:pPr>
            <a:r>
              <a:rPr lang="en-US" sz="1300" b="1" u="sng" cap="all">
                <a:hlinkClick r:id="rId9"/>
              </a:rPr>
              <a:t>https://codewithmosh.com/p/entity-framework</a:t>
            </a:r>
            <a:endParaRPr lang="en-US" sz="1300" cap="all"/>
          </a:p>
          <a:p>
            <a:pPr marL="342900" lvl="0">
              <a:buClr>
                <a:schemeClr val="accent1"/>
              </a:buClr>
              <a:buSzPct val="160000"/>
            </a:pPr>
            <a:r>
              <a:rPr lang="en-US" sz="1300" b="1" u="sng" cap="all">
                <a:hlinkClick r:id="rId10"/>
              </a:rPr>
              <a:t>http://www.softwaretestinghelp.com/</a:t>
            </a:r>
            <a:endParaRPr lang="en-US" sz="1300" cap="all"/>
          </a:p>
          <a:p>
            <a:pPr marL="342900" lvl="0">
              <a:buClr>
                <a:schemeClr val="accent1"/>
              </a:buClr>
              <a:buSzPct val="160000"/>
            </a:pPr>
            <a:r>
              <a:rPr lang="en-US" sz="1300" b="1" u="sng" cap="all">
                <a:hlinkClick r:id="rId11"/>
              </a:rPr>
              <a:t>https://www.guru99.com/</a:t>
            </a:r>
            <a:endParaRPr lang="en-US" sz="1300" cap="all"/>
          </a:p>
          <a:p>
            <a:pPr marL="342900" lvl="0">
              <a:spcAft>
                <a:spcPts val="800"/>
              </a:spcAft>
              <a:buClr>
                <a:schemeClr val="accent1"/>
              </a:buClr>
              <a:buSzPct val="160000"/>
            </a:pPr>
            <a:r>
              <a:rPr lang="en-US" sz="1300" b="1" cap="all"/>
              <a:t>https://www.geeksforgeeks.org/</a:t>
            </a:r>
            <a:endParaRPr lang="en-US" sz="1300" cap="all"/>
          </a:p>
          <a:p>
            <a:pPr>
              <a:buClr>
                <a:schemeClr val="accent1"/>
              </a:buClr>
              <a:buSzPct val="160000"/>
            </a:pPr>
            <a:endParaRPr lang="en-US" sz="1300" cap="all"/>
          </a:p>
        </p:txBody>
      </p:sp>
    </p:spTree>
    <p:extLst>
      <p:ext uri="{BB962C8B-B14F-4D97-AF65-F5344CB8AC3E}">
        <p14:creationId xmlns:p14="http://schemas.microsoft.com/office/powerpoint/2010/main" val="4083521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aphicFrame>
        <p:nvGraphicFramePr>
          <p:cNvPr id="2" name="Table 3"/>
          <p:cNvGraphicFramePr>
            <a:graphicFrameLocks noGrp="1"/>
          </p:cNvGraphicFramePr>
          <p:nvPr>
            <p:extLst>
              <p:ext uri="{D42A27DB-BD31-4B8C-83A1-F6EECF244321}">
                <p14:modId xmlns:p14="http://schemas.microsoft.com/office/powerpoint/2010/main" val="1877186329"/>
              </p:ext>
            </p:extLst>
          </p:nvPr>
        </p:nvGraphicFramePr>
        <p:xfrm>
          <a:off x="9213851" y="1214756"/>
          <a:ext cx="3077611" cy="5033932"/>
        </p:xfrm>
        <a:graphic>
          <a:graphicData uri="http://schemas.openxmlformats.org/drawingml/2006/table">
            <a:tbl>
              <a:tblPr firstRow="1" bandRow="1">
                <a:tableStyleId>{D27102A9-8310-4765-A935-A1911B00CA55}</a:tableStyleId>
              </a:tblPr>
              <a:tblGrid>
                <a:gridCol w="803805">
                  <a:extLst>
                    <a:ext uri="{9D8B030D-6E8A-4147-A177-3AD203B41FA5}">
                      <a16:colId xmlns:a16="http://schemas.microsoft.com/office/drawing/2014/main" val="20000"/>
                    </a:ext>
                  </a:extLst>
                </a:gridCol>
                <a:gridCol w="2273806">
                  <a:extLst>
                    <a:ext uri="{9D8B030D-6E8A-4147-A177-3AD203B41FA5}">
                      <a16:colId xmlns:a16="http://schemas.microsoft.com/office/drawing/2014/main" val="20001"/>
                    </a:ext>
                  </a:extLst>
                </a:gridCol>
              </a:tblGrid>
              <a:tr h="566276">
                <a:tc>
                  <a:txBody>
                    <a:bodyPr/>
                    <a:lstStyle/>
                    <a:p>
                      <a:r>
                        <a:rPr kumimoji="0" lang="en-US" sz="1400" b="0" u="none" strike="noStrike" kern="1200" cap="none" spc="0" normalizeH="0" baseline="0" dirty="0">
                          <a:ln>
                            <a:noFill/>
                          </a:ln>
                          <a:solidFill>
                            <a:prstClr val="black"/>
                          </a:solidFill>
                          <a:effectLst/>
                          <a:uLnTx/>
                          <a:uFillTx/>
                        </a:rPr>
                        <a:t>C#</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tc>
                  <a:txBody>
                    <a:bodyPr/>
                    <a:lstStyle/>
                    <a:p>
                      <a:r>
                        <a:rPr kumimoji="0" lang="en-US" sz="1400" b="0" u="none" strike="noStrike" kern="1200" cap="none" spc="0" normalizeH="0" baseline="0" dirty="0" err="1">
                          <a:ln>
                            <a:noFill/>
                          </a:ln>
                          <a:solidFill>
                            <a:prstClr val="black"/>
                          </a:solidFill>
                          <a:effectLst/>
                          <a:uLnTx/>
                          <a:uFillTx/>
                        </a:rPr>
                        <a:t>C#Basics,OOPS,Generics</a:t>
                      </a:r>
                      <a:r>
                        <a:rPr kumimoji="0" lang="en-US" sz="1400" b="0" u="none" strike="noStrike" kern="1200" cap="none" spc="0" normalizeH="0" baseline="0" dirty="0">
                          <a:ln>
                            <a:noFill/>
                          </a:ln>
                          <a:solidFill>
                            <a:prstClr val="black"/>
                          </a:solidFill>
                          <a:effectLst/>
                          <a:uLnTx/>
                          <a:uFillTx/>
                        </a:rPr>
                        <a:t>,</a:t>
                      </a:r>
                    </a:p>
                    <a:p>
                      <a:r>
                        <a:rPr kumimoji="0" lang="en-US" sz="1400" b="0" u="none" strike="noStrike" kern="1200" cap="none" spc="0" normalizeH="0" baseline="0" dirty="0">
                          <a:ln>
                            <a:noFill/>
                          </a:ln>
                          <a:solidFill>
                            <a:prstClr val="black"/>
                          </a:solidFill>
                          <a:effectLst/>
                          <a:uLnTx/>
                          <a:uFillTx/>
                        </a:rPr>
                        <a:t>Collections, </a:t>
                      </a:r>
                      <a:r>
                        <a:rPr kumimoji="0" lang="en-US" sz="1400" b="0" u="none" strike="noStrike" kern="1200" cap="none" spc="0" normalizeH="0" baseline="0" dirty="0" err="1">
                          <a:ln>
                            <a:noFill/>
                          </a:ln>
                          <a:solidFill>
                            <a:prstClr val="black"/>
                          </a:solidFill>
                          <a:effectLst/>
                          <a:uLnTx/>
                          <a:uFillTx/>
                        </a:rPr>
                        <a:t>Array,Loops,LINQ</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extLst>
                  <a:ext uri="{0D108BD9-81ED-4DB2-BD59-A6C34878D82A}">
                    <a16:rowId xmlns:a16="http://schemas.microsoft.com/office/drawing/2014/main" val="236619847"/>
                  </a:ext>
                </a:extLst>
              </a:tr>
              <a:tr h="566276">
                <a:tc>
                  <a:txBody>
                    <a:bodyPr/>
                    <a:lstStyle/>
                    <a:p>
                      <a:r>
                        <a:rPr kumimoji="0" lang="en-US" sz="1400" b="0" u="none" strike="noStrike" kern="1200" cap="none" spc="0" normalizeH="0" baseline="0">
                          <a:ln>
                            <a:noFill/>
                          </a:ln>
                          <a:solidFill>
                            <a:prstClr val="black"/>
                          </a:solidFill>
                          <a:effectLst/>
                          <a:uLnTx/>
                          <a:uFillTx/>
                        </a:rPr>
                        <a:t>.NET</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tc>
                  <a:txBody>
                    <a:bodyPr/>
                    <a:lstStyle/>
                    <a:p>
                      <a:r>
                        <a:rPr kumimoji="0" lang="en-US" sz="1400" b="0" u="none" strike="noStrike" kern="1200" cap="none" spc="0" normalizeH="0" baseline="0" dirty="0">
                          <a:ln>
                            <a:noFill/>
                          </a:ln>
                          <a:solidFill>
                            <a:prstClr val="black"/>
                          </a:solidFill>
                          <a:effectLst/>
                          <a:uLnTx/>
                          <a:uFillTx/>
                        </a:rPr>
                        <a:t>ADO.NET,ASP.NET with MVC5 and WEB </a:t>
                      </a:r>
                      <a:r>
                        <a:rPr kumimoji="0" lang="en-US" sz="1400" b="0" u="none" strike="noStrike" kern="1200" cap="none" spc="0" normalizeH="0" baseline="0" dirty="0" err="1">
                          <a:ln>
                            <a:noFill/>
                          </a:ln>
                          <a:solidFill>
                            <a:prstClr val="black"/>
                          </a:solidFill>
                          <a:effectLst/>
                          <a:uLnTx/>
                          <a:uFillTx/>
                        </a:rPr>
                        <a:t>API,Entity</a:t>
                      </a:r>
                      <a:r>
                        <a:rPr kumimoji="0" lang="en-US" sz="1400" b="0" u="none" strike="noStrike" kern="1200" cap="none" spc="0" normalizeH="0" baseline="0" dirty="0">
                          <a:ln>
                            <a:noFill/>
                          </a:ln>
                          <a:solidFill>
                            <a:prstClr val="black"/>
                          </a:solidFill>
                          <a:effectLst/>
                          <a:uLnTx/>
                          <a:uFillTx/>
                        </a:rPr>
                        <a:t> Framework</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extLst>
                  <a:ext uri="{0D108BD9-81ED-4DB2-BD59-A6C34878D82A}">
                    <a16:rowId xmlns:a16="http://schemas.microsoft.com/office/drawing/2014/main" val="2362141945"/>
                  </a:ext>
                </a:extLst>
              </a:tr>
              <a:tr h="742143">
                <a:tc>
                  <a:txBody>
                    <a:bodyPr/>
                    <a:lstStyle/>
                    <a:p>
                      <a:r>
                        <a:rPr kumimoji="0" lang="en-US" sz="1400" b="0" u="none" strike="noStrike" kern="1200" cap="none" spc="0" normalizeH="0" baseline="0" dirty="0">
                          <a:ln>
                            <a:noFill/>
                          </a:ln>
                          <a:solidFill>
                            <a:prstClr val="black"/>
                          </a:solidFill>
                          <a:effectLst/>
                          <a:uLnTx/>
                          <a:uFillTx/>
                        </a:rPr>
                        <a:t>Angular</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tc>
                  <a:txBody>
                    <a:bodyPr/>
                    <a:lstStyle/>
                    <a:p>
                      <a:pPr marL="0" lvl="1" indent="0" algn="l" defTabSz="914400" rtl="0" eaLnBrk="1" latinLnBrk="0" hangingPunct="1">
                        <a:buFont typeface="Arial" panose="020B0604020202020204" pitchFamily="34" charset="0"/>
                        <a:buNone/>
                      </a:pPr>
                      <a:r>
                        <a:rPr kumimoji="0" lang="en-US" sz="1400" u="none" strike="noStrike" kern="1200" cap="none" spc="0" normalizeH="0" baseline="0" dirty="0">
                          <a:ln>
                            <a:noFill/>
                          </a:ln>
                          <a:solidFill>
                            <a:schemeClr val="tx1"/>
                          </a:solidFill>
                          <a:effectLst/>
                          <a:uLnTx/>
                          <a:uFillTx/>
                        </a:rPr>
                        <a:t>Components, Services, Modules, Routing, Forms &amp; Validation</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extLst>
                  <a:ext uri="{0D108BD9-81ED-4DB2-BD59-A6C34878D82A}">
                    <a16:rowId xmlns:a16="http://schemas.microsoft.com/office/drawing/2014/main" val="10006"/>
                  </a:ext>
                </a:extLst>
              </a:tr>
              <a:tr h="621150">
                <a:tc>
                  <a:txBody>
                    <a:bodyPr/>
                    <a:lstStyle/>
                    <a:p>
                      <a:r>
                        <a:rPr kumimoji="0" lang="en-US" sz="1400" b="0" u="none" strike="noStrike" kern="1200" cap="none" spc="0" normalizeH="0" baseline="0" dirty="0">
                          <a:ln>
                            <a:noFill/>
                          </a:ln>
                          <a:solidFill>
                            <a:prstClr val="black"/>
                          </a:solidFill>
                          <a:effectLst/>
                          <a:uLnTx/>
                          <a:uFillTx/>
                        </a:rPr>
                        <a:t>Database</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tc>
                  <a:txBody>
                    <a:bodyPr/>
                    <a:lstStyle/>
                    <a:p>
                      <a:r>
                        <a:rPr kumimoji="0" lang="en-US" sz="1400" b="0" u="none" strike="noStrike" kern="1200" cap="none" spc="0" normalizeH="0" baseline="0" dirty="0">
                          <a:ln>
                            <a:noFill/>
                          </a:ln>
                          <a:solidFill>
                            <a:prstClr val="black"/>
                          </a:solidFill>
                          <a:effectLst/>
                          <a:uLnTx/>
                          <a:uFillTx/>
                        </a:rPr>
                        <a:t>Microsoft SQL Server </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extLst>
                  <a:ext uri="{0D108BD9-81ED-4DB2-BD59-A6C34878D82A}">
                    <a16:rowId xmlns:a16="http://schemas.microsoft.com/office/drawing/2014/main" val="10007"/>
                  </a:ext>
                </a:extLst>
              </a:tr>
              <a:tr h="792787">
                <a:tc>
                  <a:txBody>
                    <a:bodyPr/>
                    <a:lstStyle/>
                    <a:p>
                      <a:r>
                        <a:rPr kumimoji="0" lang="en-US" sz="1400" b="0" u="none" strike="noStrike" kern="1200" cap="none" spc="0" normalizeH="0" baseline="0" dirty="0">
                          <a:ln>
                            <a:noFill/>
                          </a:ln>
                          <a:solidFill>
                            <a:prstClr val="black"/>
                          </a:solidFill>
                          <a:effectLst/>
                          <a:uLnTx/>
                          <a:uFillTx/>
                        </a:rPr>
                        <a:t>UI Tech</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tc>
                  <a:txBody>
                    <a:bodyPr/>
                    <a:lstStyle/>
                    <a:p>
                      <a:pPr marL="0" lvl="1" indent="0" algn="l" defTabSz="914400" rtl="0" eaLnBrk="1" latinLnBrk="0" hangingPunct="1">
                        <a:buFont typeface="Arial" panose="020B0604020202020204" pitchFamily="34" charset="0"/>
                        <a:buNone/>
                      </a:pPr>
                      <a:r>
                        <a:rPr kumimoji="0" lang="en-US" sz="1400" u="none" strike="noStrike" kern="1200" cap="none" spc="0" normalizeH="0" baseline="0" dirty="0">
                          <a:ln>
                            <a:noFill/>
                          </a:ln>
                          <a:solidFill>
                            <a:schemeClr val="tx1"/>
                          </a:solidFill>
                          <a:effectLst/>
                          <a:uLnTx/>
                          <a:uFillTx/>
                        </a:rPr>
                        <a:t>HTML 5 &amp; CSS 3,JavaScript, ES6 </a:t>
                      </a:r>
                      <a:r>
                        <a:rPr kumimoji="0" lang="en-US" sz="1400" u="none" strike="noStrike" kern="1200" cap="none" spc="0" normalizeH="0" baseline="0">
                          <a:ln>
                            <a:noFill/>
                          </a:ln>
                          <a:solidFill>
                            <a:schemeClr val="tx1"/>
                          </a:solidFill>
                          <a:effectLst/>
                          <a:uLnTx/>
                          <a:uFillTx/>
                        </a:rPr>
                        <a:t>&amp; TypeScript ,Optimized UI Designed,Bootstrap</a:t>
                      </a:r>
                      <a:endParaRPr kumimoji="0" lang="en-US" sz="1400" u="none" strike="noStrike" kern="1200" cap="none" spc="0" normalizeH="0" baseline="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10008"/>
                  </a:ext>
                </a:extLst>
              </a:tr>
              <a:tr h="566276">
                <a:tc>
                  <a:txBody>
                    <a:bodyPr/>
                    <a:lstStyle/>
                    <a:p>
                      <a:r>
                        <a:rPr kumimoji="0" lang="en-US" sz="1400" b="0" u="none" strike="noStrike" kern="1200" cap="none" spc="0" normalizeH="0" baseline="0" dirty="0">
                          <a:ln>
                            <a:noFill/>
                          </a:ln>
                          <a:solidFill>
                            <a:prstClr val="black"/>
                          </a:solidFill>
                          <a:effectLst/>
                          <a:uLnTx/>
                          <a:uFillTx/>
                        </a:rPr>
                        <a:t>Tools</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tc>
                  <a:txBody>
                    <a:bodyPr/>
                    <a:lstStyle/>
                    <a:p>
                      <a:r>
                        <a:rPr kumimoji="0" lang="en-US" sz="1400" b="0" u="none" strike="noStrike" kern="1200" cap="none" spc="0" normalizeH="0" baseline="0" dirty="0">
                          <a:ln>
                            <a:noFill/>
                          </a:ln>
                          <a:solidFill>
                            <a:prstClr val="black"/>
                          </a:solidFill>
                          <a:effectLst/>
                          <a:uLnTx/>
                          <a:uFillTx/>
                        </a:rPr>
                        <a:t>Git, </a:t>
                      </a:r>
                      <a:r>
                        <a:rPr kumimoji="0" lang="en-US" sz="1400" b="0" u="none" strike="noStrike" kern="1200" cap="none" spc="0" normalizeH="0" baseline="0" dirty="0" err="1">
                          <a:ln>
                            <a:noFill/>
                          </a:ln>
                          <a:solidFill>
                            <a:prstClr val="black"/>
                          </a:solidFill>
                          <a:effectLst/>
                          <a:uLnTx/>
                          <a:uFillTx/>
                        </a:rPr>
                        <a:t>PostMan,SSMS,Visual</a:t>
                      </a:r>
                      <a:r>
                        <a:rPr kumimoji="0" lang="en-US" sz="1400" b="0" u="none" strike="noStrike" kern="1200" cap="none" spc="0" normalizeH="0" baseline="0" dirty="0">
                          <a:ln>
                            <a:noFill/>
                          </a:ln>
                          <a:solidFill>
                            <a:prstClr val="black"/>
                          </a:solidFill>
                          <a:effectLst/>
                          <a:uLnTx/>
                          <a:uFillTx/>
                        </a:rPr>
                        <a:t> Studio, Visual Studio Code</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extLst>
                  <a:ext uri="{0D108BD9-81ED-4DB2-BD59-A6C34878D82A}">
                    <a16:rowId xmlns:a16="http://schemas.microsoft.com/office/drawing/2014/main" val="10009"/>
                  </a:ext>
                </a:extLst>
              </a:tr>
              <a:tr h="848536">
                <a:tc>
                  <a:txBody>
                    <a:bodyPr/>
                    <a:lstStyle/>
                    <a:p>
                      <a:r>
                        <a:rPr kumimoji="0" lang="en-US" sz="1400" b="0" u="none" strike="noStrike" kern="1200" cap="none" spc="0" normalizeH="0" baseline="0" dirty="0">
                          <a:ln>
                            <a:noFill/>
                          </a:ln>
                          <a:solidFill>
                            <a:prstClr val="black"/>
                          </a:solidFill>
                          <a:effectLst/>
                          <a:uLnTx/>
                          <a:uFillTx/>
                        </a:rPr>
                        <a:t>Add On skills</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tc>
                  <a:txBody>
                    <a:bodyPr/>
                    <a:lstStyle/>
                    <a:p>
                      <a:r>
                        <a:rPr kumimoji="0" lang="en-US" sz="1400" b="0" u="none" strike="noStrike" kern="1200" cap="none" spc="0" normalizeH="0" baseline="0" dirty="0">
                          <a:ln>
                            <a:noFill/>
                          </a:ln>
                          <a:solidFill>
                            <a:prstClr val="black"/>
                          </a:solidFill>
                          <a:effectLst/>
                          <a:uLnTx/>
                          <a:uFillTx/>
                        </a:rPr>
                        <a:t>Immersive Learning</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extLst>
                  <a:ext uri="{0D108BD9-81ED-4DB2-BD59-A6C34878D82A}">
                    <a16:rowId xmlns:a16="http://schemas.microsoft.com/office/drawing/2014/main" val="10010"/>
                  </a:ext>
                </a:extLst>
              </a:tr>
            </a:tbl>
          </a:graphicData>
        </a:graphic>
      </p:graphicFrame>
      <p:sp>
        <p:nvSpPr>
          <p:cNvPr id="7170" name="Text Placeholder 18"/>
          <p:cNvSpPr>
            <a:spLocks noGrp="1"/>
          </p:cNvSpPr>
          <p:nvPr>
            <p:ph type="body" sz="quarter" idx="36"/>
          </p:nvPr>
        </p:nvSpPr>
        <p:spPr>
          <a:xfrm>
            <a:off x="4572001" y="2960181"/>
            <a:ext cx="4273550" cy="3180429"/>
          </a:xfrm>
        </p:spPr>
        <p:txBody>
          <a:bodyPr/>
          <a:lstStyle/>
          <a:p>
            <a:pPr>
              <a:lnSpc>
                <a:spcPct val="114000"/>
              </a:lnSpc>
            </a:pPr>
            <a:r>
              <a:rPr lang="en-US" altLang="en-US" sz="1600" b="1" dirty="0"/>
              <a:t>Car Wash Management System </a:t>
            </a:r>
            <a:r>
              <a:rPr lang="en-US" altLang="en-US" sz="1600" dirty="0"/>
              <a:t>[</a:t>
            </a:r>
            <a:r>
              <a:rPr kumimoji="0" lang="en-IN" altLang="en-US" sz="16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 Video Profile]</a:t>
            </a:r>
            <a:endParaRPr lang="en-US" altLang="en-US" sz="1600" b="1" dirty="0"/>
          </a:p>
          <a:p>
            <a:pPr marL="0" indent="0" eaLnBrk="1" hangingPunct="1">
              <a:lnSpc>
                <a:spcPct val="114000"/>
              </a:lnSpc>
              <a:buNone/>
            </a:pPr>
            <a:r>
              <a:rPr lang="en-US" altLang="en-IN" sz="1600" dirty="0"/>
              <a:t>         C</a:t>
            </a:r>
            <a:r>
              <a:rPr lang="en-IN" altLang="en-US" sz="1600" dirty="0"/>
              <a:t>ase study of Car Wash Management</a:t>
            </a:r>
            <a:r>
              <a:rPr lang="en-US" altLang="en-US" sz="1600" dirty="0">
                <a:sym typeface="+mn-ea"/>
              </a:rPr>
              <a:t>      System </a:t>
            </a:r>
            <a:r>
              <a:rPr lang="en-IN" altLang="en-US" sz="1600" dirty="0"/>
              <a:t>along with </a:t>
            </a:r>
            <a:r>
              <a:rPr lang="en-US" altLang="en-IN" sz="1600" dirty="0"/>
              <a:t>API Gateway</a:t>
            </a:r>
            <a:r>
              <a:rPr lang="en-IN" altLang="en-US" sz="1600" dirty="0"/>
              <a:t>, Swagger</a:t>
            </a:r>
            <a:r>
              <a:rPr lang="en-US" altLang="en-US" sz="1600" dirty="0"/>
              <a:t> </a:t>
            </a:r>
            <a:r>
              <a:rPr lang="en-IN" altLang="en-US" sz="1600" dirty="0"/>
              <a:t>and payment , responsive UI with </a:t>
            </a:r>
            <a:r>
              <a:rPr lang="en-US" altLang="en-IN" sz="1600" dirty="0"/>
              <a:t>HTML5,</a:t>
            </a:r>
            <a:r>
              <a:rPr lang="en-US" altLang="en-US" sz="1600" dirty="0"/>
              <a:t> CSS, Bootstrap and Angular used as User Interface.</a:t>
            </a:r>
            <a:endParaRPr lang="en-US" altLang="nl-NL" sz="1600" b="1" dirty="0"/>
          </a:p>
          <a:p>
            <a:pPr marL="0" indent="0" eaLnBrk="1" hangingPunct="1">
              <a:lnSpc>
                <a:spcPct val="114000"/>
              </a:lnSpc>
              <a:buNone/>
            </a:pPr>
            <a:endParaRPr lang="en-IN" altLang="en-US" sz="1200" dirty="0"/>
          </a:p>
          <a:p>
            <a:pPr eaLnBrk="1" hangingPunct="1">
              <a:lnSpc>
                <a:spcPct val="114000"/>
              </a:lnSpc>
            </a:pPr>
            <a:endParaRPr lang="en-US" altLang="nl-NL" b="1" dirty="0"/>
          </a:p>
          <a:p>
            <a:pPr eaLnBrk="1" hangingPunct="1">
              <a:lnSpc>
                <a:spcPct val="114000"/>
              </a:lnSpc>
            </a:pPr>
            <a:endParaRPr lang="en-IN" altLang="en-US" dirty="0"/>
          </a:p>
          <a:p>
            <a:pPr eaLnBrk="1" hangingPunct="1">
              <a:lnSpc>
                <a:spcPct val="114000"/>
              </a:lnSpc>
            </a:pPr>
            <a:endParaRPr lang="en-IN" altLang="en-US" dirty="0"/>
          </a:p>
          <a:p>
            <a:pPr eaLnBrk="1" hangingPunct="1">
              <a:lnSpc>
                <a:spcPct val="114000"/>
              </a:lnSpc>
            </a:pPr>
            <a:endParaRPr lang="en-IN" altLang="en-US" dirty="0"/>
          </a:p>
          <a:p>
            <a:pPr eaLnBrk="1" hangingPunct="1">
              <a:lnSpc>
                <a:spcPct val="114000"/>
              </a:lnSpc>
            </a:pPr>
            <a:endParaRPr lang="en-IN" altLang="en-US" dirty="0"/>
          </a:p>
          <a:p>
            <a:pPr eaLnBrk="1" hangingPunct="1">
              <a:lnSpc>
                <a:spcPct val="114000"/>
              </a:lnSpc>
            </a:pPr>
            <a:endParaRPr lang="en-IN" altLang="en-US" dirty="0"/>
          </a:p>
          <a:p>
            <a:pPr eaLnBrk="1" hangingPunct="1">
              <a:lnSpc>
                <a:spcPct val="114000"/>
              </a:lnSpc>
            </a:pPr>
            <a:endParaRPr lang="en-IN" altLang="en-US" dirty="0"/>
          </a:p>
          <a:p>
            <a:pPr eaLnBrk="1" hangingPunct="1">
              <a:lnSpc>
                <a:spcPct val="114000"/>
              </a:lnSpc>
            </a:pPr>
            <a:endParaRPr lang="en-IN" altLang="en-US" dirty="0"/>
          </a:p>
          <a:p>
            <a:pPr eaLnBrk="1" hangingPunct="1">
              <a:lnSpc>
                <a:spcPct val="114000"/>
              </a:lnSpc>
            </a:pPr>
            <a:endParaRPr lang="en-IN" altLang="en-US" dirty="0"/>
          </a:p>
          <a:p>
            <a:pPr eaLnBrk="1" hangingPunct="1">
              <a:lnSpc>
                <a:spcPct val="114000"/>
              </a:lnSpc>
            </a:pPr>
            <a:endParaRPr lang="en-IN" altLang="en-US" dirty="0"/>
          </a:p>
          <a:p>
            <a:pPr eaLnBrk="1" hangingPunct="1">
              <a:lnSpc>
                <a:spcPct val="114000"/>
              </a:lnSpc>
            </a:pPr>
            <a:endParaRPr lang="en-IN" altLang="en-US" dirty="0"/>
          </a:p>
          <a:p>
            <a:pPr eaLnBrk="1" hangingPunct="1">
              <a:lnSpc>
                <a:spcPct val="114000"/>
              </a:lnSpc>
            </a:pPr>
            <a:endParaRPr lang="en-IN" altLang="en-US" dirty="0"/>
          </a:p>
          <a:p>
            <a:pPr eaLnBrk="1" hangingPunct="1">
              <a:lnSpc>
                <a:spcPct val="114000"/>
              </a:lnSpc>
            </a:pPr>
            <a:endParaRPr lang="en-US" altLang="nl-NL" b="1" dirty="0"/>
          </a:p>
          <a:p>
            <a:pPr eaLnBrk="1" hangingPunct="1">
              <a:lnSpc>
                <a:spcPct val="114000"/>
              </a:lnSpc>
            </a:pPr>
            <a:br>
              <a:rPr lang="en-US" altLang="nl-NL" dirty="0"/>
            </a:br>
            <a:br>
              <a:rPr lang="en-US" altLang="nl-NL" dirty="0"/>
            </a:br>
            <a:endParaRPr lang="nl-NL" altLang="nl-NL" dirty="0"/>
          </a:p>
        </p:txBody>
      </p:sp>
      <p:sp>
        <p:nvSpPr>
          <p:cNvPr id="7171" name="Text Placeholder 21"/>
          <p:cNvSpPr>
            <a:spLocks noGrp="1"/>
          </p:cNvSpPr>
          <p:nvPr>
            <p:ph type="body" sz="quarter" idx="42"/>
          </p:nvPr>
        </p:nvSpPr>
        <p:spPr>
          <a:xfrm>
            <a:off x="2468563" y="665163"/>
            <a:ext cx="6056312" cy="322262"/>
          </a:xfrm>
        </p:spPr>
        <p:txBody>
          <a:bodyPr/>
          <a:lstStyle/>
          <a:p>
            <a:pPr fontAlgn="base">
              <a:spcBef>
                <a:spcPct val="0"/>
              </a:spcBef>
            </a:pPr>
            <a:r>
              <a:rPr lang="nl-NL" altLang="nl-NL"/>
              <a:t>Analyst/Software Engineer</a:t>
            </a:r>
          </a:p>
        </p:txBody>
      </p:sp>
      <p:sp>
        <p:nvSpPr>
          <p:cNvPr id="7172" name="Text Placeholder 22"/>
          <p:cNvSpPr>
            <a:spLocks noGrp="1"/>
          </p:cNvSpPr>
          <p:nvPr>
            <p:ph type="body" sz="quarter" idx="43"/>
          </p:nvPr>
        </p:nvSpPr>
        <p:spPr>
          <a:xfrm>
            <a:off x="3649663" y="1355090"/>
            <a:ext cx="2374900" cy="203200"/>
          </a:xfrm>
        </p:spPr>
        <p:txBody>
          <a:bodyPr/>
          <a:lstStyle/>
          <a:p>
            <a:pPr marL="0" indent="0" eaLnBrk="1" hangingPunct="1">
              <a:buNone/>
            </a:pPr>
            <a:r>
              <a:rPr lang="nl-NL" altLang="nl-NL" dirty="0"/>
              <a:t>  Bangalore</a:t>
            </a:r>
          </a:p>
          <a:p>
            <a:pPr eaLnBrk="1" hangingPunct="1"/>
            <a:endParaRPr lang="nl-NL" altLang="nl-NL" dirty="0"/>
          </a:p>
        </p:txBody>
      </p:sp>
      <p:sp>
        <p:nvSpPr>
          <p:cNvPr id="7173" name="Text Placeholder 24"/>
          <p:cNvSpPr>
            <a:spLocks noGrp="1"/>
          </p:cNvSpPr>
          <p:nvPr>
            <p:ph type="body" sz="quarter" idx="47"/>
          </p:nvPr>
        </p:nvSpPr>
        <p:spPr>
          <a:xfrm>
            <a:off x="3308868" y="1603138"/>
            <a:ext cx="2787131" cy="185786"/>
          </a:xfrm>
        </p:spPr>
        <p:txBody>
          <a:bodyPr/>
          <a:lstStyle/>
          <a:p>
            <a:pPr eaLnBrk="1" hangingPunct="1"/>
            <a:r>
              <a:rPr lang="en-US" altLang="nl-NL" dirty="0" err="1">
                <a:solidFill>
                  <a:schemeClr val="accent2">
                    <a:lumMod val="60000"/>
                    <a:lumOff val="40000"/>
                  </a:schemeClr>
                </a:solidFill>
                <a:hlinkClick r:id="rId3">
                  <a:extLst>
                    <a:ext uri="{A12FA001-AC4F-418D-AE19-62706E023703}">
                      <ahyp:hlinkClr xmlns:ahyp="http://schemas.microsoft.com/office/drawing/2018/hyperlinkcolor" val="tx"/>
                    </a:ext>
                  </a:extLst>
                </a:hlinkClick>
              </a:rPr>
              <a:t>Sudesh.kamalanathan</a:t>
            </a:r>
            <a:r>
              <a:rPr lang="nl-NL" altLang="nl-NL" dirty="0">
                <a:solidFill>
                  <a:srgbClr val="88D5ED"/>
                </a:solidFill>
                <a:hlinkClick r:id="rId3">
                  <a:extLst>
                    <a:ext uri="{A12FA001-AC4F-418D-AE19-62706E023703}">
                      <ahyp:hlinkClr xmlns:ahyp="http://schemas.microsoft.com/office/drawing/2018/hyperlinkcolor" val="tx"/>
                    </a:ext>
                  </a:extLst>
                </a:hlinkClick>
              </a:rPr>
              <a:t>@capgemini.com</a:t>
            </a:r>
            <a:r>
              <a:rPr lang="nl-NL" altLang="nl-NL" dirty="0"/>
              <a:t> </a:t>
            </a:r>
          </a:p>
        </p:txBody>
      </p:sp>
      <p:sp>
        <p:nvSpPr>
          <p:cNvPr id="7174" name="Text Placeholder 25"/>
          <p:cNvSpPr>
            <a:spLocks noGrp="1"/>
          </p:cNvSpPr>
          <p:nvPr>
            <p:ph type="body" sz="quarter" idx="48"/>
          </p:nvPr>
        </p:nvSpPr>
        <p:spPr>
          <a:xfrm>
            <a:off x="3352483" y="1828483"/>
            <a:ext cx="2382837" cy="330200"/>
          </a:xfrm>
        </p:spPr>
        <p:txBody>
          <a:bodyPr/>
          <a:lstStyle/>
          <a:p>
            <a:pPr eaLnBrk="1" hangingPunct="1"/>
            <a:r>
              <a:rPr lang="nl-NL" altLang="nl-NL" dirty="0"/>
              <a:t>+91 </a:t>
            </a:r>
            <a:r>
              <a:rPr lang="en-US" altLang="nl-NL" dirty="0"/>
              <a:t>9789894419</a:t>
            </a:r>
          </a:p>
        </p:txBody>
      </p:sp>
      <p:sp>
        <p:nvSpPr>
          <p:cNvPr id="7175" name="Text Placeholder 26"/>
          <p:cNvSpPr>
            <a:spLocks noGrp="1"/>
          </p:cNvSpPr>
          <p:nvPr>
            <p:ph type="body" sz="quarter" idx="50"/>
          </p:nvPr>
        </p:nvSpPr>
        <p:spPr>
          <a:xfrm>
            <a:off x="518736" y="2773544"/>
            <a:ext cx="3978346" cy="3447867"/>
          </a:xfrm>
        </p:spPr>
        <p:txBody>
          <a:bodyPr/>
          <a:lstStyle/>
          <a:p>
            <a:r>
              <a:rPr lang="en-US" altLang="en-US" sz="1300" b="1" dirty="0"/>
              <a:t>Full Stack Developer</a:t>
            </a:r>
          </a:p>
          <a:p>
            <a:r>
              <a:rPr lang="en-US" sz="1300" dirty="0"/>
              <a:t>Hands on experience on </a:t>
            </a:r>
            <a:r>
              <a:rPr lang="en-US" sz="1300" b="1" dirty="0"/>
              <a:t>C#,</a:t>
            </a:r>
            <a:r>
              <a:rPr lang="en-US" sz="1300" b="1" dirty="0" err="1"/>
              <a:t>ADO.NET,LINQ,Entity</a:t>
            </a:r>
            <a:r>
              <a:rPr lang="en-US" sz="1300" b="1" dirty="0"/>
              <a:t> </a:t>
            </a:r>
            <a:r>
              <a:rPr lang="en-US" sz="1300" b="1" dirty="0" err="1"/>
              <a:t>framework,Sql</a:t>
            </a:r>
            <a:r>
              <a:rPr lang="en-US" sz="1300" b="1" dirty="0"/>
              <a:t> </a:t>
            </a:r>
            <a:r>
              <a:rPr lang="en-US" sz="1300" b="1" dirty="0" err="1"/>
              <a:t>Server,ASP.NET</a:t>
            </a:r>
            <a:r>
              <a:rPr lang="en-US" sz="1300" b="1" dirty="0"/>
              <a:t> MVC5 with WEB API</a:t>
            </a:r>
            <a:r>
              <a:rPr lang="en-US" sz="1300" dirty="0"/>
              <a:t> </a:t>
            </a:r>
            <a:endParaRPr lang="en-US" sz="1300" b="1" dirty="0"/>
          </a:p>
          <a:p>
            <a:pPr marL="171450" indent="-171450">
              <a:buFont typeface="Arial" panose="020B0604020202020204" pitchFamily="34" charset="0"/>
              <a:buChar char="•"/>
            </a:pPr>
            <a:r>
              <a:rPr lang="en-US" altLang="en-US" sz="1300" dirty="0">
                <a:sym typeface="+mn-ea"/>
              </a:rPr>
              <a:t>Full Stack developer with Angular and Full Stack .NET Developer</a:t>
            </a:r>
          </a:p>
          <a:p>
            <a:pPr marL="171450" indent="-171450">
              <a:buFont typeface="Arial" panose="020B0604020202020204" pitchFamily="34" charset="0"/>
              <a:buChar char="•"/>
            </a:pPr>
            <a:r>
              <a:rPr lang="en-US" sz="1300" dirty="0">
                <a:sym typeface="+mn-ea"/>
              </a:rPr>
              <a:t>Proficient in creating </a:t>
            </a:r>
            <a:r>
              <a:rPr lang="en-US" sz="1300" b="1" dirty="0">
                <a:sym typeface="+mn-ea"/>
              </a:rPr>
              <a:t>Single page Web</a:t>
            </a:r>
            <a:r>
              <a:rPr lang="en-US" sz="1300" dirty="0">
                <a:sym typeface="+mn-ea"/>
              </a:rPr>
              <a:t> Application in </a:t>
            </a:r>
            <a:r>
              <a:rPr lang="en-US" sz="1300" b="1" dirty="0">
                <a:sym typeface="+mn-ea"/>
              </a:rPr>
              <a:t>Angular </a:t>
            </a:r>
            <a:r>
              <a:rPr lang="en-US" sz="1300" dirty="0">
                <a:sym typeface="+mn-ea"/>
              </a:rPr>
              <a:t>with Authentication with routing.</a:t>
            </a:r>
            <a:endParaRPr lang="en-US" altLang="en-US" sz="1300" dirty="0"/>
          </a:p>
          <a:p>
            <a:pPr marL="171450" indent="-171450">
              <a:buFont typeface="Arial" panose="020B0604020202020204" pitchFamily="34" charset="0"/>
              <a:buChar char="•"/>
            </a:pPr>
            <a:r>
              <a:rPr lang="en-US" sz="1300" dirty="0">
                <a:sym typeface="+mn-ea"/>
              </a:rPr>
              <a:t>Hands on experience in developing web pages using </a:t>
            </a:r>
            <a:r>
              <a:rPr lang="en-US" sz="1300" b="1" dirty="0">
                <a:sym typeface="+mn-ea"/>
              </a:rPr>
              <a:t>HTML5, CSS3, Object Oriented Java script, TypeScript, ES6, JSON, XML</a:t>
            </a:r>
            <a:r>
              <a:rPr lang="en-US" sz="1300" dirty="0">
                <a:sym typeface="+mn-ea"/>
              </a:rPr>
              <a:t>. Good understanding of Document Object Model (DOM) and DOM Functions.</a:t>
            </a:r>
          </a:p>
          <a:p>
            <a:pPr marL="171450" indent="-171450">
              <a:buFont typeface="Arial" panose="020B0604020202020204" pitchFamily="34" charset="0"/>
              <a:buChar char="•"/>
            </a:pPr>
            <a:r>
              <a:rPr lang="en-US" sz="1300" dirty="0">
                <a:sym typeface="+mn-ea"/>
              </a:rPr>
              <a:t>Knowledge on SSMS and Git</a:t>
            </a:r>
            <a:endParaRPr lang="en-US" sz="1300" dirty="0"/>
          </a:p>
          <a:p>
            <a:pPr marL="171450" indent="-171450">
              <a:buFont typeface="Arial" panose="020B0604020202020204" pitchFamily="34" charset="0"/>
              <a:buChar char="•"/>
            </a:pPr>
            <a:endParaRPr lang="en-US" sz="1200" b="1" dirty="0"/>
          </a:p>
          <a:p>
            <a:endParaRPr lang="en-US" altLang="nl-NL" dirty="0"/>
          </a:p>
          <a:p>
            <a:endParaRPr lang="en-US" altLang="nl-NL" dirty="0"/>
          </a:p>
        </p:txBody>
      </p:sp>
      <p:sp>
        <p:nvSpPr>
          <p:cNvPr id="7178" name="Text Placeholder 1"/>
          <p:cNvSpPr>
            <a:spLocks noGrp="1"/>
          </p:cNvSpPr>
          <p:nvPr>
            <p:ph type="body" sz="quarter" idx="41"/>
          </p:nvPr>
        </p:nvSpPr>
        <p:spPr>
          <a:xfrm>
            <a:off x="2468563" y="290513"/>
            <a:ext cx="6223000" cy="306387"/>
          </a:xfrm>
        </p:spPr>
        <p:txBody>
          <a:bodyPr/>
          <a:lstStyle/>
          <a:p>
            <a:r>
              <a:rPr lang="en-US" altLang="en-IN" dirty="0"/>
              <a:t>Sudesh </a:t>
            </a:r>
            <a:r>
              <a:rPr lang="en-US" altLang="en-IN" dirty="0" err="1"/>
              <a:t>Kamalanathan</a:t>
            </a:r>
            <a:endParaRPr lang="en-US" altLang="en-IN" dirty="0"/>
          </a:p>
        </p:txBody>
      </p:sp>
      <p:pic>
        <p:nvPicPr>
          <p:cNvPr id="7179" name="Picture 7">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l="23582" t="2058" r="24332" b="4875"/>
          <a:stretch>
            <a:fillRect/>
          </a:stretch>
        </p:blipFill>
        <p:spPr bwMode="auto">
          <a:xfrm>
            <a:off x="4460946" y="6221411"/>
            <a:ext cx="47148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0" name="TextBox 3"/>
          <p:cNvSpPr txBox="1">
            <a:spLocks noChangeArrowheads="1"/>
          </p:cNvSpPr>
          <p:nvPr/>
        </p:nvSpPr>
        <p:spPr bwMode="auto">
          <a:xfrm>
            <a:off x="4976883" y="6397625"/>
            <a:ext cx="34099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en-US" sz="11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Check out my work </a:t>
            </a:r>
            <a:r>
              <a:rPr kumimoji="0" lang="en-IN" altLang="en-US" sz="1100" b="0" i="0" u="none" strike="noStrike" kern="1200" cap="none" spc="0" normalizeH="0" baseline="0" noProof="0">
                <a:ln>
                  <a:noFill/>
                </a:ln>
                <a:solidFill>
                  <a:prstClr val="black"/>
                </a:solidFill>
                <a:effectLst/>
                <a:uLnTx/>
                <a:uFillTx/>
                <a:latin typeface="Verdana" panose="020B0604030504040204" pitchFamily="34" charset="0"/>
                <a:ea typeface="+mn-ea"/>
                <a:cs typeface="+mn-cs"/>
              </a:rPr>
              <a:t>on GitHub</a:t>
            </a:r>
            <a:endParaRPr kumimoji="0" lang="en-IN" altLang="en-US" sz="11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endParaRPr>
          </a:p>
        </p:txBody>
      </p:sp>
      <p:pic>
        <p:nvPicPr>
          <p:cNvPr id="7181" name="Picture 6" descr="Movie, play, video icon">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13287" y="3212483"/>
            <a:ext cx="473075" cy="48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2" name="Picture 4" descr="Free icon download | Linkedin">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24800" y="2085548"/>
            <a:ext cx="32543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3" name="Text Placeholder 25"/>
          <p:cNvSpPr txBox="1">
            <a:spLocks noChangeArrowheads="1"/>
          </p:cNvSpPr>
          <p:nvPr/>
        </p:nvSpPr>
        <p:spPr bwMode="white">
          <a:xfrm>
            <a:off x="3076576" y="1978183"/>
            <a:ext cx="2381250"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ts val="2200"/>
              </a:lnSpc>
              <a:spcAft>
                <a:spcPts val="600"/>
              </a:spcAft>
              <a:buFont typeface="Arial" panose="020B0604020202020204" pitchFamily="34" charset="0"/>
              <a:defRPr>
                <a:solidFill>
                  <a:schemeClr val="tx1"/>
                </a:solidFill>
                <a:latin typeface="Verdana" panose="020B0604030504040204" pitchFamily="34" charset="0"/>
              </a:defRPr>
            </a:lvl1pPr>
            <a:lvl2pPr marL="233680" indent="-228600">
              <a:lnSpc>
                <a:spcPts val="2000"/>
              </a:lnSpc>
              <a:spcAft>
                <a:spcPts val="600"/>
              </a:spcAft>
              <a:buClr>
                <a:schemeClr val="accent1"/>
              </a:buClr>
              <a:buFont typeface="Wingdings" panose="05000000000000000000" pitchFamily="2" charset="2"/>
              <a:buChar char="§"/>
              <a:defRPr sz="1600">
                <a:solidFill>
                  <a:schemeClr val="tx1"/>
                </a:solidFill>
                <a:latin typeface="Verdana" panose="020B0604030504040204" pitchFamily="34" charset="0"/>
              </a:defRPr>
            </a:lvl2pPr>
            <a:lvl3pPr marL="457200" indent="-224155">
              <a:lnSpc>
                <a:spcPts val="1600"/>
              </a:lnSpc>
              <a:spcAft>
                <a:spcPts val="600"/>
              </a:spcAft>
              <a:buClr>
                <a:schemeClr val="accent1"/>
              </a:buClr>
              <a:buFont typeface="Arial" panose="020B0604020202020204" pitchFamily="34" charset="0"/>
              <a:buChar char="•"/>
              <a:defRPr sz="1400">
                <a:solidFill>
                  <a:schemeClr val="tx1"/>
                </a:solidFill>
                <a:latin typeface="Verdana" panose="020B0604030504040204" pitchFamily="34" charset="0"/>
              </a:defRPr>
            </a:lvl3pPr>
            <a:lvl4pPr marL="690880" indent="-233680">
              <a:lnSpc>
                <a:spcPct val="90000"/>
              </a:lnSpc>
              <a:spcAft>
                <a:spcPts val="600"/>
              </a:spcAft>
              <a:buClr>
                <a:schemeClr val="accent1"/>
              </a:buClr>
              <a:buFont typeface="Arial" panose="020B0604020202020204" pitchFamily="34" charset="0"/>
              <a:buChar char="‒"/>
              <a:defRPr sz="12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defRPr/>
            </a:pPr>
            <a:r>
              <a:rPr kumimoji="0" lang="nl-NL" altLang="nl-NL" sz="1100" b="0" i="0" u="none" strike="noStrike" kern="1200" cap="none" spc="0" normalizeH="0" baseline="0" noProof="0">
                <a:ln>
                  <a:noFill/>
                </a:ln>
                <a:solidFill>
                  <a:srgbClr val="FFFFFF"/>
                </a:solidFill>
                <a:effectLst/>
                <a:uLnTx/>
                <a:uFillTx/>
                <a:latin typeface="Verdana" panose="020B0604030504040204" pitchFamily="34" charset="0"/>
                <a:ea typeface="+mn-ea"/>
                <a:cs typeface="+mn-cs"/>
              </a:rPr>
              <a:t>A4</a:t>
            </a:r>
          </a:p>
        </p:txBody>
      </p:sp>
      <p:sp>
        <p:nvSpPr>
          <p:cNvPr id="5" name="Rectangle 4"/>
          <p:cNvSpPr/>
          <p:nvPr/>
        </p:nvSpPr>
        <p:spPr>
          <a:xfrm>
            <a:off x="9408478" y="552736"/>
            <a:ext cx="2783522" cy="425950"/>
          </a:xfrm>
          <a:prstGeom prst="rect">
            <a:avLst/>
          </a:prstGeom>
        </p:spPr>
        <p:txBody>
          <a:bodyPr wrap="square">
            <a:spAutoFit/>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en-US" altLang="nl-NL" sz="10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Bachelor of Engineering, Computer Science and </a:t>
            </a:r>
            <a:r>
              <a:rPr lang="en-US" altLang="nl-NL" sz="1000" dirty="0">
                <a:solidFill>
                  <a:prstClr val="black"/>
                </a:solidFill>
                <a:latin typeface="Verdana" panose="020B0604030504040204" pitchFamily="34" charset="0"/>
              </a:rPr>
              <a:t>Engineering</a:t>
            </a:r>
            <a:r>
              <a:rPr kumimoji="0" lang="en-US" altLang="nl-NL" sz="10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 : 2016 - 2020</a:t>
            </a:r>
          </a:p>
        </p:txBody>
      </p:sp>
      <p:sp>
        <p:nvSpPr>
          <p:cNvPr id="6" name="Rectangle 5"/>
          <p:cNvSpPr/>
          <p:nvPr/>
        </p:nvSpPr>
        <p:spPr>
          <a:xfrm>
            <a:off x="9241790" y="939800"/>
            <a:ext cx="937895" cy="245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nl-NL" sz="1000" b="1" i="0" u="none" strike="noStrike" kern="1200" cap="none" spc="0" normalizeH="0" baseline="0" noProof="0" dirty="0">
                <a:ln>
                  <a:noFill/>
                </a:ln>
                <a:solidFill>
                  <a:srgbClr val="0070AD"/>
                </a:solidFill>
                <a:effectLst/>
                <a:uLnTx/>
                <a:uFillTx/>
                <a:latin typeface="Verdana" panose="020B0604030504040204" pitchFamily="34" charset="0"/>
                <a:ea typeface="+mn-ea"/>
                <a:cs typeface="+mn-cs"/>
              </a:rPr>
              <a:t>Skills</a:t>
            </a:r>
            <a:endParaRPr kumimoji="0" lang="en-US" sz="1000" b="0" i="0" u="none" strike="noStrike" kern="1200" cap="none" spc="0" normalizeH="0" baseline="0" noProof="0" dirty="0">
              <a:ln>
                <a:noFill/>
              </a:ln>
              <a:solidFill>
                <a:prstClr val="black"/>
              </a:solidFill>
              <a:effectLst/>
              <a:uLnTx/>
              <a:uFillTx/>
              <a:latin typeface="Verdana" panose="020B0604030504040204"/>
              <a:ea typeface="+mn-ea"/>
              <a:cs typeface="+mn-cs"/>
            </a:endParaRPr>
          </a:p>
        </p:txBody>
      </p:sp>
      <p:pic>
        <p:nvPicPr>
          <p:cNvPr id="4" name="Picture Placeholder 3">
            <a:extLst>
              <a:ext uri="{FF2B5EF4-FFF2-40B4-BE49-F238E27FC236}">
                <a16:creationId xmlns:a16="http://schemas.microsoft.com/office/drawing/2014/main" id="{E35FCC00-3C17-F49F-6763-F038B7FDEA07}"/>
              </a:ext>
            </a:extLst>
          </p:cNvPr>
          <p:cNvPicPr>
            <a:picLocks noGrp="1" noChangeAspect="1"/>
          </p:cNvPicPr>
          <p:nvPr>
            <p:ph type="pic" sz="quarter" idx="46"/>
          </p:nvPr>
        </p:nvPicPr>
        <p:blipFill>
          <a:blip r:embed="rId10">
            <a:extLst>
              <a:ext uri="{28A0092B-C50C-407E-A947-70E740481C1C}">
                <a14:useLocalDpi xmlns:a14="http://schemas.microsoft.com/office/drawing/2010/main" val="0"/>
              </a:ext>
            </a:extLst>
          </a:blip>
          <a:srcRect t="11111" b="11111"/>
          <a:stretch>
            <a:fillRect/>
          </a:stretch>
        </p:blipFill>
        <p:spPr>
          <a:xfrm>
            <a:off x="375898" y="317096"/>
            <a:ext cx="1734208" cy="1735628"/>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11">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3" name="Picture 2" descr="Text, letter&#10;&#10;Description automatically generated">
            <a:extLst>
              <a:ext uri="{FF2B5EF4-FFF2-40B4-BE49-F238E27FC236}">
                <a16:creationId xmlns:a16="http://schemas.microsoft.com/office/drawing/2014/main" id="{11F27FBD-C48F-4092-8E2B-1B2245C65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106" y="1286934"/>
            <a:ext cx="7783789" cy="4105949"/>
          </a:xfrm>
          <a:prstGeom prst="rect">
            <a:avLst/>
          </a:prstGeom>
        </p:spPr>
      </p:pic>
    </p:spTree>
    <p:extLst>
      <p:ext uri="{BB962C8B-B14F-4D97-AF65-F5344CB8AC3E}">
        <p14:creationId xmlns:p14="http://schemas.microsoft.com/office/powerpoint/2010/main" val="3807985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47413FD-E6D2-4BFD-A137-4080520905DA}"/>
              </a:ext>
            </a:extLst>
          </p:cNvPr>
          <p:cNvSpPr>
            <a:spLocks noGrp="1"/>
          </p:cNvSpPr>
          <p:nvPr>
            <p:ph type="title"/>
          </p:nvPr>
        </p:nvSpPr>
        <p:spPr>
          <a:xfrm>
            <a:off x="1098468" y="885651"/>
            <a:ext cx="3229803" cy="4624603"/>
          </a:xfrm>
        </p:spPr>
        <p:txBody>
          <a:bodyPr>
            <a:normAutofit/>
          </a:bodyPr>
          <a:lstStyle/>
          <a:p>
            <a:r>
              <a:rPr lang="en-US" sz="3200" b="1" dirty="0">
                <a:solidFill>
                  <a:srgbClr val="FFFFFF"/>
                </a:solidFill>
                <a:latin typeface="Arial" panose="020B0604020202020204" pitchFamily="34" charset="0"/>
                <a:cs typeface="Arial" panose="020B0604020202020204" pitchFamily="34" charset="0"/>
              </a:rPr>
              <a:t>Introduction	</a:t>
            </a:r>
          </a:p>
        </p:txBody>
      </p:sp>
      <p:sp>
        <p:nvSpPr>
          <p:cNvPr id="3" name="Content Placeholder 2">
            <a:extLst>
              <a:ext uri="{FF2B5EF4-FFF2-40B4-BE49-F238E27FC236}">
                <a16:creationId xmlns:a16="http://schemas.microsoft.com/office/drawing/2014/main" id="{C82F5492-B7E2-4F5B-A641-BAB4D4377532}"/>
              </a:ext>
            </a:extLst>
          </p:cNvPr>
          <p:cNvSpPr>
            <a:spLocks noGrp="1"/>
          </p:cNvSpPr>
          <p:nvPr>
            <p:ph idx="1"/>
          </p:nvPr>
        </p:nvSpPr>
        <p:spPr>
          <a:xfrm>
            <a:off x="5876925" y="885651"/>
            <a:ext cx="5372100" cy="4448349"/>
          </a:xfrm>
        </p:spPr>
        <p:txBody>
          <a:bodyPr anchor="ctr">
            <a:normAutofit/>
          </a:bodyPr>
          <a:lstStyle/>
          <a:p>
            <a:pPr marL="0" indent="0">
              <a:buNone/>
            </a:pPr>
            <a:r>
              <a:rPr lang="en-IN" sz="2000" dirty="0">
                <a:latin typeface="Arial" panose="020B0604020202020204" pitchFamily="34" charset="0"/>
                <a:ea typeface="Times New Roman" panose="02020603050405020304" pitchFamily="18" charset="0"/>
                <a:cs typeface="Arial" panose="020B0604020202020204" pitchFamily="34" charset="0"/>
              </a:rPr>
              <a:t>Y</a:t>
            </a:r>
            <a:r>
              <a:rPr lang="en-IN" sz="2000" dirty="0">
                <a:effectLst/>
                <a:latin typeface="Arial" panose="020B0604020202020204" pitchFamily="34" charset="0"/>
                <a:ea typeface="Times New Roman" panose="02020603050405020304" pitchFamily="18" charset="0"/>
                <a:cs typeface="Arial" panose="020B0604020202020204" pitchFamily="34" charset="0"/>
              </a:rPr>
              <a:t>ou can get your car washed wherever you are at your convenience. Whether it's your home, salon, office or any other place, your car wash is just a few taps away. Few moments spend in signup can save your valuable time. All you need to do is just enter your car, address, and payment details. A washer will come at your location and give your car a premium wash. The app also contains various packages and add-ons to wipe, clean and dress your entire car from inside out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181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4966BAF-A945-4ECE-8142-76D00A7EBFE8}"/>
              </a:ext>
            </a:extLst>
          </p:cNvPr>
          <p:cNvSpPr>
            <a:spLocks noGrp="1"/>
          </p:cNvSpPr>
          <p:nvPr>
            <p:ph type="title"/>
          </p:nvPr>
        </p:nvSpPr>
        <p:spPr>
          <a:xfrm>
            <a:off x="1098468" y="885651"/>
            <a:ext cx="3229803" cy="4624603"/>
          </a:xfrm>
        </p:spPr>
        <p:txBody>
          <a:bodyPr>
            <a:normAutofit/>
          </a:bodyPr>
          <a:lstStyle/>
          <a:p>
            <a:r>
              <a:rPr lang="en-US" sz="3200" b="1" dirty="0">
                <a:solidFill>
                  <a:srgbClr val="FFFFFF"/>
                </a:solidFill>
                <a:latin typeface="Arial" panose="020B0604020202020204" pitchFamily="34" charset="0"/>
                <a:cs typeface="Arial" panose="020B0604020202020204" pitchFamily="34" charset="0"/>
              </a:rPr>
              <a:t>Problem Statement	</a:t>
            </a:r>
          </a:p>
        </p:txBody>
      </p:sp>
      <p:sp>
        <p:nvSpPr>
          <p:cNvPr id="3" name="Content Placeholder 2">
            <a:extLst>
              <a:ext uri="{FF2B5EF4-FFF2-40B4-BE49-F238E27FC236}">
                <a16:creationId xmlns:a16="http://schemas.microsoft.com/office/drawing/2014/main" id="{E23C18D5-C248-4675-815B-09E1A1959D74}"/>
              </a:ext>
            </a:extLst>
          </p:cNvPr>
          <p:cNvSpPr>
            <a:spLocks noGrp="1"/>
          </p:cNvSpPr>
          <p:nvPr>
            <p:ph idx="1"/>
          </p:nvPr>
        </p:nvSpPr>
        <p:spPr>
          <a:xfrm>
            <a:off x="5619750" y="563918"/>
            <a:ext cx="5884177" cy="5151082"/>
          </a:xfrm>
        </p:spPr>
        <p:txBody>
          <a:bodyPr anchor="ctr">
            <a:normAutofit/>
          </a:bodyPr>
          <a:lstStyle/>
          <a:p>
            <a:pPr marL="0" indent="0">
              <a:buNone/>
            </a:pPr>
            <a:endParaRPr lang="en-IN" sz="20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n-IN" sz="20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Today, with the changing preferences and growing income, people are likely to roam around in sedans and SUV's. With the increasing car consumer market, car wash segment is all set to join the race. Forecasting the expanding markets of the car care services, Green Carwash company approached Hyperlink Info System to develop an interface that connects customers and service providers to avail the best wash services within the nearest proximity. The main aim of the client is to explore the untapped market opportunities by satisfying increasing consumer demands through professional car wash services. The app is developed on Android platforms and designed for the USA audience only.</a:t>
            </a:r>
            <a:endParaRPr lang="en-IN" sz="2000" dirty="0">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9397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8100D46-33B7-43F2-90EC-C0E5EC15EEB7}"/>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3200" b="1" kern="1200" cap="all" dirty="0">
              <a:solidFill>
                <a:srgbClr val="FFFFFF"/>
              </a:solidFill>
              <a:latin typeface="Arial" panose="020B0604020202020204" pitchFamily="34" charset="0"/>
              <a:ea typeface="+mj-ea"/>
              <a:cs typeface="Arial" panose="020B0604020202020204" pitchFamily="34" charset="0"/>
            </a:endParaRPr>
          </a:p>
        </p:txBody>
      </p:sp>
      <p:pic>
        <p:nvPicPr>
          <p:cNvPr id="3" name="Picture 2" descr="Diagram&#10;&#10;Description automatically generated">
            <a:extLst>
              <a:ext uri="{FF2B5EF4-FFF2-40B4-BE49-F238E27FC236}">
                <a16:creationId xmlns:a16="http://schemas.microsoft.com/office/drawing/2014/main" id="{7FD51088-BFA7-4641-9061-CE3A4181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075" y="838200"/>
            <a:ext cx="7365365" cy="5227320"/>
          </a:xfrm>
          <a:prstGeom prst="rect">
            <a:avLst/>
          </a:prstGeom>
        </p:spPr>
      </p:pic>
      <p:sp>
        <p:nvSpPr>
          <p:cNvPr id="29" name="TextBox 28">
            <a:extLst>
              <a:ext uri="{FF2B5EF4-FFF2-40B4-BE49-F238E27FC236}">
                <a16:creationId xmlns:a16="http://schemas.microsoft.com/office/drawing/2014/main" id="{38906D1D-76D6-48CB-9F20-78A84FC29A25}"/>
              </a:ext>
            </a:extLst>
          </p:cNvPr>
          <p:cNvSpPr txBox="1"/>
          <p:nvPr/>
        </p:nvSpPr>
        <p:spPr>
          <a:xfrm>
            <a:off x="990600" y="3235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latin typeface="+mj-lt"/>
                <a:ea typeface="+mj-ea"/>
                <a:cs typeface="+mj-cs"/>
              </a:rPr>
              <a:t>Use Case Diagram</a:t>
            </a:r>
            <a:br>
              <a:rPr lang="en-US" sz="3200" b="1" kern="1200" dirty="0">
                <a:solidFill>
                  <a:srgbClr val="FFFFFF"/>
                </a:solidFill>
                <a:latin typeface="+mj-lt"/>
                <a:ea typeface="+mj-ea"/>
                <a:cs typeface="+mj-cs"/>
              </a:rPr>
            </a:br>
            <a:endParaRPr lang="en-US" sz="3200" b="1" kern="1200" cap="all" dirty="0">
              <a:solidFill>
                <a:srgbClr val="FFFFFF"/>
              </a:solidFill>
              <a:latin typeface="+mj-lt"/>
              <a:ea typeface="+mj-ea"/>
              <a:cs typeface="+mj-cs"/>
            </a:endParaRPr>
          </a:p>
        </p:txBody>
      </p:sp>
    </p:spTree>
    <p:extLst>
      <p:ext uri="{BB962C8B-B14F-4D97-AF65-F5344CB8AC3E}">
        <p14:creationId xmlns:p14="http://schemas.microsoft.com/office/powerpoint/2010/main" val="2485107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F562ECA-D0DA-4B68-B937-D9320318AC34}"/>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latin typeface="+mj-lt"/>
                <a:ea typeface="+mj-ea"/>
                <a:cs typeface="+mj-cs"/>
              </a:rPr>
              <a:t>Sequence Diagram For Customer</a:t>
            </a:r>
            <a:br>
              <a:rPr lang="en-US" sz="3200" b="1" kern="1200" dirty="0">
                <a:solidFill>
                  <a:srgbClr val="FFFFFF"/>
                </a:solidFill>
                <a:latin typeface="+mj-lt"/>
                <a:ea typeface="+mj-ea"/>
                <a:cs typeface="+mj-cs"/>
              </a:rPr>
            </a:br>
            <a:endParaRPr lang="en-US" sz="3200" b="1" kern="1200" cap="all" dirty="0">
              <a:solidFill>
                <a:srgbClr val="FFFFFF"/>
              </a:solidFill>
              <a:latin typeface="+mj-lt"/>
              <a:ea typeface="+mj-ea"/>
              <a:cs typeface="+mj-cs"/>
            </a:endParaRPr>
          </a:p>
        </p:txBody>
      </p:sp>
      <p:pic>
        <p:nvPicPr>
          <p:cNvPr id="3" name="Picture 2" descr="Chart, box and whisker chart&#10;&#10;Description automatically generated">
            <a:extLst>
              <a:ext uri="{FF2B5EF4-FFF2-40B4-BE49-F238E27FC236}">
                <a16:creationId xmlns:a16="http://schemas.microsoft.com/office/drawing/2014/main" id="{B53F6B85-0632-46D7-8ED3-F84BEE5EA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33" y="977248"/>
            <a:ext cx="7612592" cy="4904480"/>
          </a:xfrm>
          <a:prstGeom prst="rect">
            <a:avLst/>
          </a:prstGeom>
        </p:spPr>
      </p:pic>
    </p:spTree>
    <p:extLst>
      <p:ext uri="{BB962C8B-B14F-4D97-AF65-F5344CB8AC3E}">
        <p14:creationId xmlns:p14="http://schemas.microsoft.com/office/powerpoint/2010/main" val="2814957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6F1C41-EAA8-4A79-AEC6-FBF4EE68642A}"/>
              </a:ext>
            </a:extLst>
          </p:cNvPr>
          <p:cNvSpPr>
            <a:spLocks noGrp="1"/>
          </p:cNvSpPr>
          <p:nvPr>
            <p:ph type="title"/>
          </p:nvPr>
        </p:nvSpPr>
        <p:spPr>
          <a:xfrm>
            <a:off x="838200" y="171162"/>
            <a:ext cx="2840182" cy="2371148"/>
          </a:xfrm>
        </p:spPr>
        <p:txBody>
          <a:bodyPr vert="horz" lIns="91440" tIns="45720" rIns="91440" bIns="45720" rtlCol="0">
            <a:normAutofit/>
          </a:bodyPr>
          <a:lstStyle/>
          <a:p>
            <a:r>
              <a:rPr lang="en-US" sz="3200" b="1" kern="1200" dirty="0">
                <a:solidFill>
                  <a:srgbClr val="FFFFFF"/>
                </a:solidFill>
                <a:latin typeface="+mj-lt"/>
                <a:ea typeface="+mj-ea"/>
                <a:cs typeface="+mj-cs"/>
              </a:rPr>
              <a:t>Sequence Diagram For Admin</a:t>
            </a:r>
            <a:br>
              <a:rPr lang="en-US" sz="3200" b="1" kern="1200" dirty="0">
                <a:solidFill>
                  <a:srgbClr val="FFFFFF"/>
                </a:solidFill>
                <a:latin typeface="+mj-lt"/>
                <a:ea typeface="+mj-ea"/>
                <a:cs typeface="+mj-cs"/>
              </a:rPr>
            </a:br>
            <a:endParaRPr lang="en-US" sz="3200" kern="1200" dirty="0">
              <a:solidFill>
                <a:srgbClr val="FFFFFF"/>
              </a:solidFill>
              <a:latin typeface="+mj-lt"/>
              <a:ea typeface="+mj-ea"/>
              <a:cs typeface="+mj-cs"/>
            </a:endParaRPr>
          </a:p>
        </p:txBody>
      </p:sp>
      <p:pic>
        <p:nvPicPr>
          <p:cNvPr id="4" name="Picture 3" descr="A picture containing graphical user interface&#10;&#10;Description automatically generated">
            <a:extLst>
              <a:ext uri="{FF2B5EF4-FFF2-40B4-BE49-F238E27FC236}">
                <a16:creationId xmlns:a16="http://schemas.microsoft.com/office/drawing/2014/main" id="{70C82CFF-C378-4801-ADA6-084EE7E89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33" y="1436469"/>
            <a:ext cx="7347537" cy="3986038"/>
          </a:xfrm>
          <a:prstGeom prst="rect">
            <a:avLst/>
          </a:prstGeom>
        </p:spPr>
      </p:pic>
    </p:spTree>
    <p:extLst>
      <p:ext uri="{BB962C8B-B14F-4D97-AF65-F5344CB8AC3E}">
        <p14:creationId xmlns:p14="http://schemas.microsoft.com/office/powerpoint/2010/main" val="3109065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F9F125-A8BE-4B4E-B763-AE3E3D5126EE}"/>
              </a:ext>
            </a:extLst>
          </p:cNvPr>
          <p:cNvSpPr>
            <a:spLocks noGrp="1"/>
          </p:cNvSpPr>
          <p:nvPr>
            <p:ph type="title"/>
          </p:nvPr>
        </p:nvSpPr>
        <p:spPr>
          <a:xfrm>
            <a:off x="838200" y="171162"/>
            <a:ext cx="2840182" cy="2371148"/>
          </a:xfrm>
        </p:spPr>
        <p:txBody>
          <a:bodyPr vert="horz" lIns="91440" tIns="45720" rIns="91440" bIns="45720" rtlCol="0">
            <a:normAutofit/>
          </a:bodyPr>
          <a:lstStyle/>
          <a:p>
            <a:r>
              <a:rPr lang="en-US" sz="3200" b="1" dirty="0">
                <a:solidFill>
                  <a:srgbClr val="FFFFFF"/>
                </a:solidFill>
              </a:rPr>
              <a:t>Sequence Diagram For Washer</a:t>
            </a:r>
            <a:br>
              <a:rPr lang="en-US" sz="3200" b="1" dirty="0">
                <a:solidFill>
                  <a:srgbClr val="FFFFFF"/>
                </a:solidFill>
              </a:rPr>
            </a:br>
            <a:endParaRPr lang="en-US" sz="3200" dirty="0">
              <a:solidFill>
                <a:srgbClr val="FFFFFF"/>
              </a:solidFill>
            </a:endParaRPr>
          </a:p>
        </p:txBody>
      </p:sp>
      <p:pic>
        <p:nvPicPr>
          <p:cNvPr id="4" name="Picture 3" descr="Box and whisker chart&#10;&#10;Description automatically generated with medium confidence">
            <a:extLst>
              <a:ext uri="{FF2B5EF4-FFF2-40B4-BE49-F238E27FC236}">
                <a16:creationId xmlns:a16="http://schemas.microsoft.com/office/drawing/2014/main" id="{960A5DF8-E886-418A-AD49-B187E2EA8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33" y="876218"/>
            <a:ext cx="7347537" cy="5106539"/>
          </a:xfrm>
          <a:prstGeom prst="rect">
            <a:avLst/>
          </a:prstGeom>
        </p:spPr>
      </p:pic>
    </p:spTree>
    <p:extLst>
      <p:ext uri="{BB962C8B-B14F-4D97-AF65-F5344CB8AC3E}">
        <p14:creationId xmlns:p14="http://schemas.microsoft.com/office/powerpoint/2010/main" val="2154021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88ACF63-C2D4-B97D-0FA5-673B2A169496}"/>
              </a:ext>
            </a:extLst>
          </p:cNvPr>
          <p:cNvPicPr>
            <a:picLocks noChangeAspect="1"/>
          </p:cNvPicPr>
          <p:nvPr/>
        </p:nvPicPr>
        <p:blipFill rotWithShape="1">
          <a:blip r:embed="rId2"/>
          <a:srcRect l="3803" r="3094" b="2"/>
          <a:stretch/>
        </p:blipFill>
        <p:spPr>
          <a:xfrm>
            <a:off x="20" y="10"/>
            <a:ext cx="6204384" cy="5114534"/>
          </a:xfrm>
          <a:custGeom>
            <a:avLst/>
            <a:gdLst/>
            <a:ahLst/>
            <a:cxnLst/>
            <a:rect l="l" t="t" r="r" b="b"/>
            <a:pathLst>
              <a:path w="6204404" h="5114544">
                <a:moveTo>
                  <a:pt x="5659431" y="0"/>
                </a:moveTo>
                <a:lnTo>
                  <a:pt x="6157098" y="0"/>
                </a:lnTo>
                <a:lnTo>
                  <a:pt x="6181355" y="190991"/>
                </a:lnTo>
                <a:cubicBezTo>
                  <a:pt x="6196596" y="341154"/>
                  <a:pt x="6204404" y="493515"/>
                  <a:pt x="6204404" y="647700"/>
                </a:cubicBezTo>
                <a:cubicBezTo>
                  <a:pt x="6204404" y="3114670"/>
                  <a:pt x="4205578" y="5114544"/>
                  <a:pt x="1739900" y="5114544"/>
                </a:cubicBezTo>
                <a:cubicBezTo>
                  <a:pt x="1123481" y="5114544"/>
                  <a:pt x="536240" y="4989552"/>
                  <a:pt x="2114" y="4763518"/>
                </a:cubicBezTo>
                <a:lnTo>
                  <a:pt x="0" y="4762561"/>
                </a:lnTo>
                <a:lnTo>
                  <a:pt x="0" y="4226363"/>
                </a:lnTo>
                <a:lnTo>
                  <a:pt x="15791" y="4234455"/>
                </a:lnTo>
                <a:cubicBezTo>
                  <a:pt x="537360" y="4485921"/>
                  <a:pt x="1122182" y="4626842"/>
                  <a:pt x="1739899" y="4626842"/>
                </a:cubicBezTo>
                <a:cubicBezTo>
                  <a:pt x="3936226" y="4626842"/>
                  <a:pt x="5716700" y="2845319"/>
                  <a:pt x="5716700" y="647700"/>
                </a:cubicBezTo>
                <a:cubicBezTo>
                  <a:pt x="5716700" y="510349"/>
                  <a:pt x="5709745" y="374623"/>
                  <a:pt x="5696169" y="240856"/>
                </a:cubicBezTo>
                <a:close/>
              </a:path>
            </a:pathLst>
          </a:custGeom>
        </p:spPr>
      </p:pic>
      <p:sp>
        <p:nvSpPr>
          <p:cNvPr id="2" name="Title 1">
            <a:extLst>
              <a:ext uri="{FF2B5EF4-FFF2-40B4-BE49-F238E27FC236}">
                <a16:creationId xmlns:a16="http://schemas.microsoft.com/office/drawing/2014/main" id="{775DA33A-A8FA-40B8-8D21-21687E42FD2E}"/>
              </a:ext>
            </a:extLst>
          </p:cNvPr>
          <p:cNvSpPr>
            <a:spLocks noGrp="1"/>
          </p:cNvSpPr>
          <p:nvPr>
            <p:ph type="title"/>
          </p:nvPr>
        </p:nvSpPr>
        <p:spPr>
          <a:xfrm>
            <a:off x="481014" y="327026"/>
            <a:ext cx="4164011" cy="2611437"/>
          </a:xfrm>
        </p:spPr>
        <p:txBody>
          <a:bodyPr>
            <a:normAutofit/>
          </a:bodyPr>
          <a:lstStyle/>
          <a:p>
            <a:r>
              <a:rPr lang="en-IN" sz="3600" b="1" dirty="0">
                <a:solidFill>
                  <a:schemeClr val="accent1">
                    <a:lumMod val="75000"/>
                  </a:schemeClr>
                </a:solidFill>
                <a:effectLst/>
                <a:latin typeface="Arial" panose="020B0604020202020204" pitchFamily="34" charset="0"/>
                <a:ea typeface="Calibri" panose="020F0502020204030204" pitchFamily="34" charset="0"/>
                <a:cs typeface="Arial" panose="020B0604020202020204" pitchFamily="34" charset="0"/>
              </a:rPr>
              <a:t>Technology used for implementation</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graphicFrame>
        <p:nvGraphicFramePr>
          <p:cNvPr id="14" name="Content Placeholder 2">
            <a:extLst>
              <a:ext uri="{FF2B5EF4-FFF2-40B4-BE49-F238E27FC236}">
                <a16:creationId xmlns:a16="http://schemas.microsoft.com/office/drawing/2014/main" id="{2F0F0932-6777-CEA2-57CF-0B2BD7FC1C52}"/>
              </a:ext>
            </a:extLst>
          </p:cNvPr>
          <p:cNvGraphicFramePr>
            <a:graphicFrameLocks noGrp="1"/>
          </p:cNvGraphicFramePr>
          <p:nvPr>
            <p:ph idx="1"/>
            <p:extLst>
              <p:ext uri="{D42A27DB-BD31-4B8C-83A1-F6EECF244321}">
                <p14:modId xmlns:p14="http://schemas.microsoft.com/office/powerpoint/2010/main" val="1090999449"/>
              </p:ext>
            </p:extLst>
          </p:nvPr>
        </p:nvGraphicFramePr>
        <p:xfrm>
          <a:off x="6381750" y="2119313"/>
          <a:ext cx="5329236" cy="4057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110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832</TotalTime>
  <Words>854</Words>
  <Application>Microsoft Office PowerPoint</Application>
  <PresentationFormat>Widescreen</PresentationFormat>
  <Paragraphs>116</Paragraphs>
  <Slides>25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Times New Roman</vt:lpstr>
      <vt:lpstr>Verdana</vt:lpstr>
      <vt:lpstr>Wingdings</vt:lpstr>
      <vt:lpstr>Office Theme</vt:lpstr>
      <vt:lpstr>On Demand Car Wash Platform</vt:lpstr>
      <vt:lpstr>Table of Contents:</vt:lpstr>
      <vt:lpstr>Introduction </vt:lpstr>
      <vt:lpstr>Problem Statement </vt:lpstr>
      <vt:lpstr>PowerPoint Presentation</vt:lpstr>
      <vt:lpstr>PowerPoint Presentation</vt:lpstr>
      <vt:lpstr>Sequence Diagram For Admin </vt:lpstr>
      <vt:lpstr>Sequence Diagram For Washer </vt:lpstr>
      <vt:lpstr>Technology used for implementation</vt:lpstr>
      <vt:lpstr>PowerPoint Presentation</vt:lpstr>
      <vt:lpstr>PowerPoint Presentation</vt:lpstr>
      <vt:lpstr>PowerPoint Presentation</vt:lpstr>
      <vt:lpstr>Washer login</vt:lpstr>
      <vt:lpstr>Admin Login</vt:lpstr>
      <vt:lpstr>Booking History Page</vt:lpstr>
      <vt:lpstr>PowerPoint Presentation</vt:lpstr>
      <vt:lpstr>PowerPoint Presentation</vt:lpstr>
      <vt:lpstr>It will redirect you to RazorPay payment gateway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Asset Bearing in Customer Service</dc:title>
  <dc:creator>Shashank Lokanadham</dc:creator>
  <cp:lastModifiedBy>Sudesh K</cp:lastModifiedBy>
  <cp:revision>49</cp:revision>
  <dcterms:created xsi:type="dcterms:W3CDTF">2019-04-16T05:23:25Z</dcterms:created>
  <dcterms:modified xsi:type="dcterms:W3CDTF">2022-06-10T14:06:40Z</dcterms:modified>
</cp:coreProperties>
</file>